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02" r:id="rId2"/>
    <p:sldId id="259" r:id="rId3"/>
    <p:sldId id="305" r:id="rId4"/>
    <p:sldId id="287" r:id="rId5"/>
    <p:sldId id="303" r:id="rId6"/>
    <p:sldId id="304" r:id="rId7"/>
    <p:sldId id="289" r:id="rId8"/>
    <p:sldId id="307" r:id="rId9"/>
    <p:sldId id="30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292C48"/>
    <a:srgbClr val="2C2D39"/>
    <a:srgbClr val="242630"/>
    <a:srgbClr val="2A1F43"/>
    <a:srgbClr val="0C1B43"/>
    <a:srgbClr val="000000"/>
    <a:srgbClr val="1D2225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4F3388-BB22-5041-B46C-2905B8903B9D}" v="3166" dt="2023-02-27T17:28:11.261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076S-Seo, Bo Min" userId="a256348d-754d-46c6-9fbc-030e1970e268" providerId="ADAL" clId="{6B4F3388-BB22-5041-B46C-2905B8903B9D}"/>
    <pc:docChg chg="undo redo custSel addSld delSld modSld sldOrd">
      <pc:chgData name="076S-Seo, Bo Min" userId="a256348d-754d-46c6-9fbc-030e1970e268" providerId="ADAL" clId="{6B4F3388-BB22-5041-B46C-2905B8903B9D}" dt="2023-02-28T18:01:29.446" v="5241" actId="2696"/>
      <pc:docMkLst>
        <pc:docMk/>
      </pc:docMkLst>
      <pc:sldChg chg="addSp delSp modSp mod modShow modNotesTx">
        <pc:chgData name="076S-Seo, Bo Min" userId="a256348d-754d-46c6-9fbc-030e1970e268" providerId="ADAL" clId="{6B4F3388-BB22-5041-B46C-2905B8903B9D}" dt="2023-02-27T17:12:55.925" v="4878" actId="20577"/>
        <pc:sldMkLst>
          <pc:docMk/>
          <pc:sldMk cId="2888113506" sldId="259"/>
        </pc:sldMkLst>
        <pc:spChg chg="add del mod">
          <ac:chgData name="076S-Seo, Bo Min" userId="a256348d-754d-46c6-9fbc-030e1970e268" providerId="ADAL" clId="{6B4F3388-BB22-5041-B46C-2905B8903B9D}" dt="2023-02-22T17:23:17.883" v="1" actId="931"/>
          <ac:spMkLst>
            <pc:docMk/>
            <pc:sldMk cId="2888113506" sldId="259"/>
            <ac:spMk id="3" creationId="{03AB811D-BD9D-F071-2028-2052F885D440}"/>
          </ac:spMkLst>
        </pc:spChg>
        <pc:spChg chg="add del mod">
          <ac:chgData name="076S-Seo, Bo Min" userId="a256348d-754d-46c6-9fbc-030e1970e268" providerId="ADAL" clId="{6B4F3388-BB22-5041-B46C-2905B8903B9D}" dt="2023-02-22T17:24:08.436" v="3" actId="931"/>
          <ac:spMkLst>
            <pc:docMk/>
            <pc:sldMk cId="2888113506" sldId="259"/>
            <ac:spMk id="7" creationId="{8324D94A-C75A-11D5-1F97-DAF804CE8D2B}"/>
          </ac:spMkLst>
        </pc:spChg>
        <pc:spChg chg="add del mod">
          <ac:chgData name="076S-Seo, Bo Min" userId="a256348d-754d-46c6-9fbc-030e1970e268" providerId="ADAL" clId="{6B4F3388-BB22-5041-B46C-2905B8903B9D}" dt="2023-02-22T17:24:24.725" v="7" actId="931"/>
          <ac:spMkLst>
            <pc:docMk/>
            <pc:sldMk cId="2888113506" sldId="259"/>
            <ac:spMk id="10" creationId="{17E8A242-F042-2E60-0C84-B8C18D61E0EF}"/>
          </ac:spMkLst>
        </pc:spChg>
        <pc:spChg chg="mod">
          <ac:chgData name="076S-Seo, Bo Min" userId="a256348d-754d-46c6-9fbc-030e1970e268" providerId="ADAL" clId="{6B4F3388-BB22-5041-B46C-2905B8903B9D}" dt="2023-02-23T17:58:19.623" v="2469" actId="20577"/>
          <ac:spMkLst>
            <pc:docMk/>
            <pc:sldMk cId="2888113506" sldId="259"/>
            <ac:spMk id="23" creationId="{3E408D6E-B51C-CD4F-AC1A-15EC32AAB741}"/>
          </ac:spMkLst>
        </pc:spChg>
        <pc:picChg chg="add del mod ord modCrop">
          <ac:chgData name="076S-Seo, Bo Min" userId="a256348d-754d-46c6-9fbc-030e1970e268" providerId="ADAL" clId="{6B4F3388-BB22-5041-B46C-2905B8903B9D}" dt="2023-02-22T17:24:04.194" v="2" actId="478"/>
          <ac:picMkLst>
            <pc:docMk/>
            <pc:sldMk cId="2888113506" sldId="259"/>
            <ac:picMk id="4" creationId="{0CB72327-A60B-BDBA-0998-F7AC3FF9E1A3}"/>
          </ac:picMkLst>
        </pc:picChg>
        <pc:picChg chg="del">
          <ac:chgData name="076S-Seo, Bo Min" userId="a256348d-754d-46c6-9fbc-030e1970e268" providerId="ADAL" clId="{6B4F3388-BB22-5041-B46C-2905B8903B9D}" dt="2023-02-22T17:22:55.680" v="0" actId="478"/>
          <ac:picMkLst>
            <pc:docMk/>
            <pc:sldMk cId="2888113506" sldId="259"/>
            <ac:picMk id="5" creationId="{EB446F87-E920-4084-8574-3F3BA2741E6E}"/>
          </ac:picMkLst>
        </pc:picChg>
        <pc:picChg chg="add del mod ord modCrop">
          <ac:chgData name="076S-Seo, Bo Min" userId="a256348d-754d-46c6-9fbc-030e1970e268" providerId="ADAL" clId="{6B4F3388-BB22-5041-B46C-2905B8903B9D}" dt="2023-02-22T17:24:14.421" v="6" actId="478"/>
          <ac:picMkLst>
            <pc:docMk/>
            <pc:sldMk cId="2888113506" sldId="259"/>
            <ac:picMk id="8" creationId="{E77AA950-EAE9-9ED4-F6FE-533B0C5D38F8}"/>
          </ac:picMkLst>
        </pc:picChg>
        <pc:picChg chg="add mod ord modCrop">
          <ac:chgData name="076S-Seo, Bo Min" userId="a256348d-754d-46c6-9fbc-030e1970e268" providerId="ADAL" clId="{6B4F3388-BB22-5041-B46C-2905B8903B9D}" dt="2023-02-22T17:24:24.725" v="7" actId="931"/>
          <ac:picMkLst>
            <pc:docMk/>
            <pc:sldMk cId="2888113506" sldId="259"/>
            <ac:picMk id="11" creationId="{329ECFDA-7195-2230-8C88-DD1C0194ED07}"/>
          </ac:picMkLst>
        </pc:picChg>
        <pc:picChg chg="add mod">
          <ac:chgData name="076S-Seo, Bo Min" userId="a256348d-754d-46c6-9fbc-030e1970e268" providerId="ADAL" clId="{6B4F3388-BB22-5041-B46C-2905B8903B9D}" dt="2023-02-23T18:07:27.387" v="2732" actId="1076"/>
          <ac:picMkLst>
            <pc:docMk/>
            <pc:sldMk cId="2888113506" sldId="259"/>
            <ac:picMk id="12" creationId="{ECBE8C45-6932-DE71-BF9A-B66487591EB9}"/>
          </ac:picMkLst>
        </pc:picChg>
      </pc:sldChg>
      <pc:sldChg chg="addSp delSp modSp modNotesTx">
        <pc:chgData name="076S-Seo, Bo Min" userId="a256348d-754d-46c6-9fbc-030e1970e268" providerId="ADAL" clId="{6B4F3388-BB22-5041-B46C-2905B8903B9D}" dt="2023-02-27T17:19:42.236" v="5175" actId="20577"/>
        <pc:sldMkLst>
          <pc:docMk/>
          <pc:sldMk cId="2799639823" sldId="287"/>
        </pc:sldMkLst>
        <pc:spChg chg="add del">
          <ac:chgData name="076S-Seo, Bo Min" userId="a256348d-754d-46c6-9fbc-030e1970e268" providerId="ADAL" clId="{6B4F3388-BB22-5041-B46C-2905B8903B9D}" dt="2023-02-27T07:08:22.472" v="2757" actId="22"/>
          <ac:spMkLst>
            <pc:docMk/>
            <pc:sldMk cId="2799639823" sldId="287"/>
            <ac:spMk id="3" creationId="{76D13325-7958-0B9F-AB60-464B9B400F9F}"/>
          </ac:spMkLst>
        </pc:spChg>
        <pc:spChg chg="mod">
          <ac:chgData name="076S-Seo, Bo Min" userId="a256348d-754d-46c6-9fbc-030e1970e268" providerId="ADAL" clId="{6B4F3388-BB22-5041-B46C-2905B8903B9D}" dt="2023-02-27T07:31:15.996" v="2980" actId="20577"/>
          <ac:spMkLst>
            <pc:docMk/>
            <pc:sldMk cId="2799639823" sldId="287"/>
            <ac:spMk id="16" creationId="{3017211D-9C44-B641-A078-4EA6FEE3BBF9}"/>
          </ac:spMkLst>
        </pc:spChg>
        <pc:spChg chg="mod">
          <ac:chgData name="076S-Seo, Bo Min" userId="a256348d-754d-46c6-9fbc-030e1970e268" providerId="ADAL" clId="{6B4F3388-BB22-5041-B46C-2905B8903B9D}" dt="2023-02-27T07:36:01.059" v="2985" actId="20577"/>
          <ac:spMkLst>
            <pc:docMk/>
            <pc:sldMk cId="2799639823" sldId="287"/>
            <ac:spMk id="21" creationId="{2627AE97-340B-E245-B9C6-A4E8743E1340}"/>
          </ac:spMkLst>
        </pc:spChg>
        <pc:spChg chg="mod">
          <ac:chgData name="076S-Seo, Bo Min" userId="a256348d-754d-46c6-9fbc-030e1970e268" providerId="ADAL" clId="{6B4F3388-BB22-5041-B46C-2905B8903B9D}" dt="2023-02-22T17:53:51.945" v="1342" actId="22"/>
          <ac:spMkLst>
            <pc:docMk/>
            <pc:sldMk cId="2799639823" sldId="287"/>
            <ac:spMk id="27" creationId="{78F30852-7324-B342-92E6-181AD0A5705C}"/>
          </ac:spMkLst>
        </pc:spChg>
        <pc:spChg chg="mod">
          <ac:chgData name="076S-Seo, Bo Min" userId="a256348d-754d-46c6-9fbc-030e1970e268" providerId="ADAL" clId="{6B4F3388-BB22-5041-B46C-2905B8903B9D}" dt="2023-02-22T17:53:30.020" v="1340" actId="20577"/>
          <ac:spMkLst>
            <pc:docMk/>
            <pc:sldMk cId="2799639823" sldId="287"/>
            <ac:spMk id="28" creationId="{81ECBBB6-1140-7745-B57A-8FE68E837E23}"/>
          </ac:spMkLst>
        </pc:spChg>
        <pc:graphicFrameChg chg="add del">
          <ac:chgData name="076S-Seo, Bo Min" userId="a256348d-754d-46c6-9fbc-030e1970e268" providerId="ADAL" clId="{6B4F3388-BB22-5041-B46C-2905B8903B9D}" dt="2023-02-27T07:47:49.799" v="3184" actId="3680"/>
          <ac:graphicFrameMkLst>
            <pc:docMk/>
            <pc:sldMk cId="2799639823" sldId="287"/>
            <ac:graphicFrameMk id="4" creationId="{564285B2-0701-2821-D0EC-9F09AC8BBA9A}"/>
          </ac:graphicFrameMkLst>
        </pc:graphicFrameChg>
        <pc:picChg chg="add del mod">
          <ac:chgData name="076S-Seo, Bo Min" userId="a256348d-754d-46c6-9fbc-030e1970e268" providerId="ADAL" clId="{6B4F3388-BB22-5041-B46C-2905B8903B9D}" dt="2023-02-27T17:09:37.129" v="4836" actId="478"/>
          <ac:picMkLst>
            <pc:docMk/>
            <pc:sldMk cId="2799639823" sldId="287"/>
            <ac:picMk id="5" creationId="{3E0501A6-5425-B363-DB26-3B7623231E9B}"/>
          </ac:picMkLst>
        </pc:picChg>
      </pc:sldChg>
      <pc:sldChg chg="modSp">
        <pc:chgData name="076S-Seo, Bo Min" userId="a256348d-754d-46c6-9fbc-030e1970e268" providerId="ADAL" clId="{6B4F3388-BB22-5041-B46C-2905B8903B9D}" dt="2023-02-27T09:18:25.737" v="4818" actId="1576"/>
        <pc:sldMkLst>
          <pc:docMk/>
          <pc:sldMk cId="1490811680" sldId="289"/>
        </pc:sldMkLst>
        <pc:spChg chg="mod">
          <ac:chgData name="076S-Seo, Bo Min" userId="a256348d-754d-46c6-9fbc-030e1970e268" providerId="ADAL" clId="{6B4F3388-BB22-5041-B46C-2905B8903B9D}" dt="2023-02-27T09:18:25.737" v="4818" actId="1576"/>
          <ac:spMkLst>
            <pc:docMk/>
            <pc:sldMk cId="1490811680" sldId="289"/>
            <ac:spMk id="4" creationId="{64BEB3A5-2FC8-4AD8-8BB4-F7837CBF0E16}"/>
          </ac:spMkLst>
        </pc:spChg>
      </pc:sldChg>
      <pc:sldChg chg="addSp modSp modNotesTx">
        <pc:chgData name="076S-Seo, Bo Min" userId="a256348d-754d-46c6-9fbc-030e1970e268" providerId="ADAL" clId="{6B4F3388-BB22-5041-B46C-2905B8903B9D}" dt="2023-02-27T17:27:40.645" v="5226" actId="20577"/>
        <pc:sldMkLst>
          <pc:docMk/>
          <pc:sldMk cId="2028633341" sldId="303"/>
        </pc:sldMkLst>
        <pc:spChg chg="mod">
          <ac:chgData name="076S-Seo, Bo Min" userId="a256348d-754d-46c6-9fbc-030e1970e268" providerId="ADAL" clId="{6B4F3388-BB22-5041-B46C-2905B8903B9D}" dt="2023-02-27T07:55:59.852" v="3234" actId="20577"/>
          <ac:spMkLst>
            <pc:docMk/>
            <pc:sldMk cId="2028633341" sldId="303"/>
            <ac:spMk id="3" creationId="{41FFDDD6-E8E3-4FD4-A371-90094C459EEF}"/>
          </ac:spMkLst>
        </pc:spChg>
        <pc:picChg chg="add mod">
          <ac:chgData name="076S-Seo, Bo Min" userId="a256348d-754d-46c6-9fbc-030e1970e268" providerId="ADAL" clId="{6B4F3388-BB22-5041-B46C-2905B8903B9D}" dt="2023-02-27T17:04:01.819" v="4822" actId="14100"/>
          <ac:picMkLst>
            <pc:docMk/>
            <pc:sldMk cId="2028633341" sldId="303"/>
            <ac:picMk id="4" creationId="{C4EF5BFF-8399-1444-1C3C-4D0129E27B26}"/>
          </ac:picMkLst>
        </pc:picChg>
      </pc:sldChg>
      <pc:sldChg chg="addSp modSp modNotesTx">
        <pc:chgData name="076S-Seo, Bo Min" userId="a256348d-754d-46c6-9fbc-030e1970e268" providerId="ADAL" clId="{6B4F3388-BB22-5041-B46C-2905B8903B9D}" dt="2023-02-27T17:28:11.261" v="5239" actId="20577"/>
        <pc:sldMkLst>
          <pc:docMk/>
          <pc:sldMk cId="1232999300" sldId="304"/>
        </pc:sldMkLst>
        <pc:spChg chg="mod">
          <ac:chgData name="076S-Seo, Bo Min" userId="a256348d-754d-46c6-9fbc-030e1970e268" providerId="ADAL" clId="{6B4F3388-BB22-5041-B46C-2905B8903B9D}" dt="2023-02-27T08:02:14.996" v="3352" actId="20577"/>
          <ac:spMkLst>
            <pc:docMk/>
            <pc:sldMk cId="1232999300" sldId="304"/>
            <ac:spMk id="3" creationId="{41FFDDD6-E8E3-4FD4-A371-90094C459EEF}"/>
          </ac:spMkLst>
        </pc:spChg>
        <pc:picChg chg="add mod">
          <ac:chgData name="076S-Seo, Bo Min" userId="a256348d-754d-46c6-9fbc-030e1970e268" providerId="ADAL" clId="{6B4F3388-BB22-5041-B46C-2905B8903B9D}" dt="2023-02-27T17:04:44.726" v="4829" actId="14100"/>
          <ac:picMkLst>
            <pc:docMk/>
            <pc:sldMk cId="1232999300" sldId="304"/>
            <ac:picMk id="4" creationId="{4D161EA0-5927-6FA8-B867-19BAB1E950D5}"/>
          </ac:picMkLst>
        </pc:picChg>
      </pc:sldChg>
      <pc:sldChg chg="addSp delSp modSp new modNotesTx">
        <pc:chgData name="076S-Seo, Bo Min" userId="a256348d-754d-46c6-9fbc-030e1970e268" providerId="ADAL" clId="{6B4F3388-BB22-5041-B46C-2905B8903B9D}" dt="2023-02-27T17:17:24.998" v="5034" actId="20577"/>
        <pc:sldMkLst>
          <pc:docMk/>
          <pc:sldMk cId="4247078616" sldId="305"/>
        </pc:sldMkLst>
        <pc:spChg chg="mod">
          <ac:chgData name="076S-Seo, Bo Min" userId="a256348d-754d-46c6-9fbc-030e1970e268" providerId="ADAL" clId="{6B4F3388-BB22-5041-B46C-2905B8903B9D}" dt="2023-02-22T17:27:00.030" v="24" actId="20577"/>
          <ac:spMkLst>
            <pc:docMk/>
            <pc:sldMk cId="4247078616" sldId="305"/>
            <ac:spMk id="2" creationId="{C6B19BF9-3D26-7952-6796-87A56DB2F40A}"/>
          </ac:spMkLst>
        </pc:spChg>
        <pc:spChg chg="del">
          <ac:chgData name="076S-Seo, Bo Min" userId="a256348d-754d-46c6-9fbc-030e1970e268" providerId="ADAL" clId="{6B4F3388-BB22-5041-B46C-2905B8903B9D}" dt="2023-02-22T17:27:27.167" v="25" actId="931"/>
          <ac:spMkLst>
            <pc:docMk/>
            <pc:sldMk cId="4247078616" sldId="305"/>
            <ac:spMk id="3" creationId="{12530EB7-E9BD-9B43-AE2D-59F2F3A9707C}"/>
          </ac:spMkLst>
        </pc:spChg>
        <pc:spChg chg="mod">
          <ac:chgData name="076S-Seo, Bo Min" userId="a256348d-754d-46c6-9fbc-030e1970e268" providerId="ADAL" clId="{6B4F3388-BB22-5041-B46C-2905B8903B9D}" dt="2023-02-27T08:03:57.531" v="3364" actId="20577"/>
          <ac:spMkLst>
            <pc:docMk/>
            <pc:sldMk cId="4247078616" sldId="305"/>
            <ac:spMk id="4" creationId="{2EC3D2BF-334B-4547-8C8C-0569EB1221FF}"/>
          </ac:spMkLst>
        </pc:spChg>
        <pc:picChg chg="add mod ord modCrop">
          <ac:chgData name="076S-Seo, Bo Min" userId="a256348d-754d-46c6-9fbc-030e1970e268" providerId="ADAL" clId="{6B4F3388-BB22-5041-B46C-2905B8903B9D}" dt="2023-02-22T17:27:27.167" v="25" actId="931"/>
          <ac:picMkLst>
            <pc:docMk/>
            <pc:sldMk cId="4247078616" sldId="305"/>
            <ac:picMk id="5" creationId="{1E14E0EC-746A-FEE8-5BF3-D124B478A546}"/>
          </ac:picMkLst>
        </pc:picChg>
      </pc:sldChg>
      <pc:sldChg chg="new del">
        <pc:chgData name="076S-Seo, Bo Min" userId="a256348d-754d-46c6-9fbc-030e1970e268" providerId="ADAL" clId="{6B4F3388-BB22-5041-B46C-2905B8903B9D}" dt="2023-02-22T17:57:28.842" v="1480" actId="2696"/>
        <pc:sldMkLst>
          <pc:docMk/>
          <pc:sldMk cId="1485376337" sldId="306"/>
        </pc:sldMkLst>
      </pc:sldChg>
      <pc:sldChg chg="modSp new ord">
        <pc:chgData name="076S-Seo, Bo Min" userId="a256348d-754d-46c6-9fbc-030e1970e268" providerId="ADAL" clId="{6B4F3388-BB22-5041-B46C-2905B8903B9D}" dt="2023-02-22T17:58:32.626" v="1577" actId="1576"/>
        <pc:sldMkLst>
          <pc:docMk/>
          <pc:sldMk cId="3545345943" sldId="306"/>
        </pc:sldMkLst>
        <pc:spChg chg="mod">
          <ac:chgData name="076S-Seo, Bo Min" userId="a256348d-754d-46c6-9fbc-030e1970e268" providerId="ADAL" clId="{6B4F3388-BB22-5041-B46C-2905B8903B9D}" dt="2023-02-22T17:57:42.970" v="1496" actId="20577"/>
          <ac:spMkLst>
            <pc:docMk/>
            <pc:sldMk cId="3545345943" sldId="306"/>
            <ac:spMk id="2" creationId="{499687BB-AC2E-4F07-12D0-8B07F2301D3B}"/>
          </ac:spMkLst>
        </pc:spChg>
        <pc:spChg chg="mod">
          <ac:chgData name="076S-Seo, Bo Min" userId="a256348d-754d-46c6-9fbc-030e1970e268" providerId="ADAL" clId="{6B4F3388-BB22-5041-B46C-2905B8903B9D}" dt="2023-02-22T17:58:32.626" v="1577" actId="1576"/>
          <ac:spMkLst>
            <pc:docMk/>
            <pc:sldMk cId="3545345943" sldId="306"/>
            <ac:spMk id="3" creationId="{CB97A62B-7DFF-F3C5-243F-D73062DDABDC}"/>
          </ac:spMkLst>
        </pc:spChg>
      </pc:sldChg>
      <pc:sldChg chg="addSp delSp modSp modNotesTx">
        <pc:chgData name="076S-Seo, Bo Min" userId="a256348d-754d-46c6-9fbc-030e1970e268" providerId="ADAL" clId="{6B4F3388-BB22-5041-B46C-2905B8903B9D}" dt="2023-02-27T17:23:51.283" v="5185" actId="20577"/>
        <pc:sldMkLst>
          <pc:docMk/>
          <pc:sldMk cId="1622789262" sldId="307"/>
        </pc:sldMkLst>
        <pc:spChg chg="mod">
          <ac:chgData name="076S-Seo, Bo Min" userId="a256348d-754d-46c6-9fbc-030e1970e268" providerId="ADAL" clId="{6B4F3388-BB22-5041-B46C-2905B8903B9D}" dt="2023-02-27T08:19:34.665" v="4025" actId="20577"/>
          <ac:spMkLst>
            <pc:docMk/>
            <pc:sldMk cId="1622789262" sldId="307"/>
            <ac:spMk id="2" creationId="{AEE84A73-827A-ACF7-08FD-B78974FF01D0}"/>
          </ac:spMkLst>
        </pc:spChg>
        <pc:spChg chg="add mod">
          <ac:chgData name="076S-Seo, Bo Min" userId="a256348d-754d-46c6-9fbc-030e1970e268" providerId="ADAL" clId="{6B4F3388-BB22-5041-B46C-2905B8903B9D}" dt="2023-02-27T09:12:36.252" v="4790" actId="14100"/>
          <ac:spMkLst>
            <pc:docMk/>
            <pc:sldMk cId="1622789262" sldId="307"/>
            <ac:spMk id="9" creationId="{85B3EAC8-56AD-DE54-A4A9-5962E64EE6B2}"/>
          </ac:spMkLst>
        </pc:spChg>
        <pc:picChg chg="del">
          <ac:chgData name="076S-Seo, Bo Min" userId="a256348d-754d-46c6-9fbc-030e1970e268" providerId="ADAL" clId="{6B4F3388-BB22-5041-B46C-2905B8903B9D}" dt="2023-02-27T08:15:18.987" v="3980" actId="478"/>
          <ac:picMkLst>
            <pc:docMk/>
            <pc:sldMk cId="1622789262" sldId="307"/>
            <ac:picMk id="4" creationId="{2FAF983E-3703-3A98-D4BF-A248BF8D801B}"/>
          </ac:picMkLst>
        </pc:picChg>
        <pc:picChg chg="mod">
          <ac:chgData name="076S-Seo, Bo Min" userId="a256348d-754d-46c6-9fbc-030e1970e268" providerId="ADAL" clId="{6B4F3388-BB22-5041-B46C-2905B8903B9D}" dt="2023-02-27T09:14:28.477" v="4799" actId="14100"/>
          <ac:picMkLst>
            <pc:docMk/>
            <pc:sldMk cId="1622789262" sldId="307"/>
            <ac:picMk id="5" creationId="{BB82005D-00AC-0A65-A7BB-D5B88179E9DA}"/>
          </ac:picMkLst>
        </pc:picChg>
        <pc:picChg chg="del">
          <ac:chgData name="076S-Seo, Bo Min" userId="a256348d-754d-46c6-9fbc-030e1970e268" providerId="ADAL" clId="{6B4F3388-BB22-5041-B46C-2905B8903B9D}" dt="2023-02-27T08:15:09.746" v="3978" actId="478"/>
          <ac:picMkLst>
            <pc:docMk/>
            <pc:sldMk cId="1622789262" sldId="307"/>
            <ac:picMk id="6" creationId="{6081209C-58B8-3CB1-F35A-FEE1397E7FCD}"/>
          </ac:picMkLst>
        </pc:picChg>
        <pc:picChg chg="del">
          <ac:chgData name="076S-Seo, Bo Min" userId="a256348d-754d-46c6-9fbc-030e1970e268" providerId="ADAL" clId="{6B4F3388-BB22-5041-B46C-2905B8903B9D}" dt="2023-02-27T08:15:11.442" v="3979" actId="478"/>
          <ac:picMkLst>
            <pc:docMk/>
            <pc:sldMk cId="1622789262" sldId="307"/>
            <ac:picMk id="7" creationId="{76D6EF52-530B-CD26-C8FC-62950610AAAD}"/>
          </ac:picMkLst>
        </pc:picChg>
        <pc:picChg chg="add mod">
          <ac:chgData name="076S-Seo, Bo Min" userId="a256348d-754d-46c6-9fbc-030e1970e268" providerId="ADAL" clId="{6B4F3388-BB22-5041-B46C-2905B8903B9D}" dt="2023-02-27T09:12:50.312" v="4791" actId="14100"/>
          <ac:picMkLst>
            <pc:docMk/>
            <pc:sldMk cId="1622789262" sldId="307"/>
            <ac:picMk id="10" creationId="{FECBCD32-0701-8AA2-D246-50B8063B1A84}"/>
          </ac:picMkLst>
        </pc:picChg>
        <pc:picChg chg="add del mod">
          <ac:chgData name="076S-Seo, Bo Min" userId="a256348d-754d-46c6-9fbc-030e1970e268" providerId="ADAL" clId="{6B4F3388-BB22-5041-B46C-2905B8903B9D}" dt="2023-02-27T08:43:47.164" v="4657" actId="478"/>
          <ac:picMkLst>
            <pc:docMk/>
            <pc:sldMk cId="1622789262" sldId="307"/>
            <ac:picMk id="11" creationId="{8D2A7536-7FA7-8012-DCEF-598FEA397E08}"/>
          </ac:picMkLst>
        </pc:picChg>
        <pc:picChg chg="add mod">
          <ac:chgData name="076S-Seo, Bo Min" userId="a256348d-754d-46c6-9fbc-030e1970e268" providerId="ADAL" clId="{6B4F3388-BB22-5041-B46C-2905B8903B9D}" dt="2023-02-27T09:14:33.324" v="4800" actId="14100"/>
          <ac:picMkLst>
            <pc:docMk/>
            <pc:sldMk cId="1622789262" sldId="307"/>
            <ac:picMk id="12" creationId="{24E60C79-3BE6-F2B1-3C80-0435EEB3E643}"/>
          </ac:picMkLst>
        </pc:picChg>
      </pc:sldChg>
      <pc:sldChg chg="new del">
        <pc:chgData name="076S-Seo, Bo Min" userId="a256348d-754d-46c6-9fbc-030e1970e268" providerId="ADAL" clId="{6B4F3388-BB22-5041-B46C-2905B8903B9D}" dt="2023-02-28T18:01:29.446" v="5241" actId="2696"/>
        <pc:sldMkLst>
          <pc:docMk/>
          <pc:sldMk cId="996218034" sldId="308"/>
        </pc:sldMkLst>
      </pc:sldChg>
    </pc:docChg>
  </pc:docChgLst>
  <pc:docChgLst>
    <pc:chgData name="076S-Hanaya, Misato" userId="S::076-mhanaya@sd43.bc.ca::afc76728-6f73-4874-a17b-dcb943bf4181" providerId="AD" clId="Web-{37C3ADAF-C3E0-431C-57AD-54D1C05C99D8}"/>
    <pc:docChg chg="addSld delSld modSld sldOrd">
      <pc:chgData name="076S-Hanaya, Misato" userId="S::076-mhanaya@sd43.bc.ca::afc76728-6f73-4874-a17b-dcb943bf4181" providerId="AD" clId="Web-{37C3ADAF-C3E0-431C-57AD-54D1C05C99D8}" dt="2023-02-27T04:20:14.144" v="1255" actId="1076"/>
      <pc:docMkLst>
        <pc:docMk/>
      </pc:docMkLst>
      <pc:sldChg chg="modSp">
        <pc:chgData name="076S-Hanaya, Misato" userId="S::076-mhanaya@sd43.bc.ca::afc76728-6f73-4874-a17b-dcb943bf4181" providerId="AD" clId="Web-{37C3ADAF-C3E0-431C-57AD-54D1C05C99D8}" dt="2023-02-23T17:32:09.593" v="512" actId="20577"/>
        <pc:sldMkLst>
          <pc:docMk/>
          <pc:sldMk cId="1490811680" sldId="289"/>
        </pc:sldMkLst>
        <pc:spChg chg="mod">
          <ac:chgData name="076S-Hanaya, Misato" userId="S::076-mhanaya@sd43.bc.ca::afc76728-6f73-4874-a17b-dcb943bf4181" providerId="AD" clId="Web-{37C3ADAF-C3E0-431C-57AD-54D1C05C99D8}" dt="2023-02-23T17:21:10.862" v="461" actId="20577"/>
          <ac:spMkLst>
            <pc:docMk/>
            <pc:sldMk cId="1490811680" sldId="289"/>
            <ac:spMk id="3" creationId="{99F42768-7A00-44B6-B91D-8876B8A46EDC}"/>
          </ac:spMkLst>
        </pc:spChg>
        <pc:spChg chg="mod">
          <ac:chgData name="076S-Hanaya, Misato" userId="S::076-mhanaya@sd43.bc.ca::afc76728-6f73-4874-a17b-dcb943bf4181" providerId="AD" clId="Web-{37C3ADAF-C3E0-431C-57AD-54D1C05C99D8}" dt="2023-02-23T17:32:09.593" v="512" actId="20577"/>
          <ac:spMkLst>
            <pc:docMk/>
            <pc:sldMk cId="1490811680" sldId="289"/>
            <ac:spMk id="4" creationId="{64BEB3A5-2FC8-4AD8-8BB4-F7837CBF0E16}"/>
          </ac:spMkLst>
        </pc:spChg>
      </pc:sldChg>
      <pc:sldChg chg="modSp modNotes">
        <pc:chgData name="076S-Hanaya, Misato" userId="S::076-mhanaya@sd43.bc.ca::afc76728-6f73-4874-a17b-dcb943bf4181" providerId="AD" clId="Web-{37C3ADAF-C3E0-431C-57AD-54D1C05C99D8}" dt="2023-02-27T03:54:30.590" v="1124"/>
        <pc:sldMkLst>
          <pc:docMk/>
          <pc:sldMk cId="2028633341" sldId="303"/>
        </pc:sldMkLst>
        <pc:spChg chg="mod">
          <ac:chgData name="076S-Hanaya, Misato" userId="S::076-mhanaya@sd43.bc.ca::afc76728-6f73-4874-a17b-dcb943bf4181" providerId="AD" clId="Web-{37C3ADAF-C3E0-431C-57AD-54D1C05C99D8}" dt="2023-02-22T17:46:44.467" v="332" actId="20577"/>
          <ac:spMkLst>
            <pc:docMk/>
            <pc:sldMk cId="2028633341" sldId="303"/>
            <ac:spMk id="3" creationId="{41FFDDD6-E8E3-4FD4-A371-90094C459EEF}"/>
          </ac:spMkLst>
        </pc:spChg>
      </pc:sldChg>
      <pc:sldChg chg="modSp add del modNotes">
        <pc:chgData name="076S-Hanaya, Misato" userId="S::076-mhanaya@sd43.bc.ca::afc76728-6f73-4874-a17b-dcb943bf4181" providerId="AD" clId="Web-{37C3ADAF-C3E0-431C-57AD-54D1C05C99D8}" dt="2023-02-27T03:51:15.696" v="1068"/>
        <pc:sldMkLst>
          <pc:docMk/>
          <pc:sldMk cId="1232999300" sldId="304"/>
        </pc:sldMkLst>
        <pc:spChg chg="mod">
          <ac:chgData name="076S-Hanaya, Misato" userId="S::076-mhanaya@sd43.bc.ca::afc76728-6f73-4874-a17b-dcb943bf4181" providerId="AD" clId="Web-{37C3ADAF-C3E0-431C-57AD-54D1C05C99D8}" dt="2023-02-22T17:49:33.025" v="448" actId="20577"/>
          <ac:spMkLst>
            <pc:docMk/>
            <pc:sldMk cId="1232999300" sldId="304"/>
            <ac:spMk id="3" creationId="{41FFDDD6-E8E3-4FD4-A371-90094C459EEF}"/>
          </ac:spMkLst>
        </pc:spChg>
      </pc:sldChg>
      <pc:sldChg chg="modSp">
        <pc:chgData name="076S-Hanaya, Misato" userId="S::076-mhanaya@sd43.bc.ca::afc76728-6f73-4874-a17b-dcb943bf4181" providerId="AD" clId="Web-{37C3ADAF-C3E0-431C-57AD-54D1C05C99D8}" dt="2023-02-23T17:32:23.609" v="515" actId="20577"/>
        <pc:sldMkLst>
          <pc:docMk/>
          <pc:sldMk cId="4247078616" sldId="305"/>
        </pc:sldMkLst>
        <pc:spChg chg="mod">
          <ac:chgData name="076S-Hanaya, Misato" userId="S::076-mhanaya@sd43.bc.ca::afc76728-6f73-4874-a17b-dcb943bf4181" providerId="AD" clId="Web-{37C3ADAF-C3E0-431C-57AD-54D1C05C99D8}" dt="2023-02-23T17:32:23.609" v="515" actId="20577"/>
          <ac:spMkLst>
            <pc:docMk/>
            <pc:sldMk cId="4247078616" sldId="305"/>
            <ac:spMk id="4" creationId="{2EC3D2BF-334B-4547-8C8C-0569EB1221FF}"/>
          </ac:spMkLst>
        </pc:spChg>
      </pc:sldChg>
      <pc:sldChg chg="modSp">
        <pc:chgData name="076S-Hanaya, Misato" userId="S::076-mhanaya@sd43.bc.ca::afc76728-6f73-4874-a17b-dcb943bf4181" providerId="AD" clId="Web-{37C3ADAF-C3E0-431C-57AD-54D1C05C99D8}" dt="2023-02-27T04:17:43.798" v="1247" actId="20577"/>
        <pc:sldMkLst>
          <pc:docMk/>
          <pc:sldMk cId="3545345943" sldId="306"/>
        </pc:sldMkLst>
        <pc:spChg chg="mod">
          <ac:chgData name="076S-Hanaya, Misato" userId="S::076-mhanaya@sd43.bc.ca::afc76728-6f73-4874-a17b-dcb943bf4181" providerId="AD" clId="Web-{37C3ADAF-C3E0-431C-57AD-54D1C05C99D8}" dt="2023-02-27T04:17:43.798" v="1247" actId="20577"/>
          <ac:spMkLst>
            <pc:docMk/>
            <pc:sldMk cId="3545345943" sldId="306"/>
            <ac:spMk id="3" creationId="{CB97A62B-7DFF-F3C5-243F-D73062DDABDC}"/>
          </ac:spMkLst>
        </pc:spChg>
      </pc:sldChg>
      <pc:sldChg chg="new del">
        <pc:chgData name="076S-Hanaya, Misato" userId="S::076-mhanaya@sd43.bc.ca::afc76728-6f73-4874-a17b-dcb943bf4181" providerId="AD" clId="Web-{37C3ADAF-C3E0-431C-57AD-54D1C05C99D8}" dt="2023-02-23T17:26:04.399" v="467"/>
        <pc:sldMkLst>
          <pc:docMk/>
          <pc:sldMk cId="418239238" sldId="307"/>
        </pc:sldMkLst>
      </pc:sldChg>
      <pc:sldChg chg="addSp delSp modSp new ord modNotes">
        <pc:chgData name="076S-Hanaya, Misato" userId="S::076-mhanaya@sd43.bc.ca::afc76728-6f73-4874-a17b-dcb943bf4181" providerId="AD" clId="Web-{37C3ADAF-C3E0-431C-57AD-54D1C05C99D8}" dt="2023-02-27T04:20:14.144" v="1255" actId="1076"/>
        <pc:sldMkLst>
          <pc:docMk/>
          <pc:sldMk cId="1622789262" sldId="307"/>
        </pc:sldMkLst>
        <pc:spChg chg="mod">
          <ac:chgData name="076S-Hanaya, Misato" userId="S::076-mhanaya@sd43.bc.ca::afc76728-6f73-4874-a17b-dcb943bf4181" providerId="AD" clId="Web-{37C3ADAF-C3E0-431C-57AD-54D1C05C99D8}" dt="2023-02-27T03:57:09.451" v="1131" actId="20577"/>
          <ac:spMkLst>
            <pc:docMk/>
            <pc:sldMk cId="1622789262" sldId="307"/>
            <ac:spMk id="2" creationId="{AEE84A73-827A-ACF7-08FD-B78974FF01D0}"/>
          </ac:spMkLst>
        </pc:spChg>
        <pc:spChg chg="del mod">
          <ac:chgData name="076S-Hanaya, Misato" userId="S::076-mhanaya@sd43.bc.ca::afc76728-6f73-4874-a17b-dcb943bf4181" providerId="AD" clId="Web-{37C3ADAF-C3E0-431C-57AD-54D1C05C99D8}" dt="2023-02-27T04:08:21.290" v="1212"/>
          <ac:spMkLst>
            <pc:docMk/>
            <pc:sldMk cId="1622789262" sldId="307"/>
            <ac:spMk id="3" creationId="{9F0A22BC-ACCE-CA55-467E-F5CD95B205F8}"/>
          </ac:spMkLst>
        </pc:spChg>
        <pc:picChg chg="add mod ord">
          <ac:chgData name="076S-Hanaya, Misato" userId="S::076-mhanaya@sd43.bc.ca::afc76728-6f73-4874-a17b-dcb943bf4181" providerId="AD" clId="Web-{37C3ADAF-C3E0-431C-57AD-54D1C05C99D8}" dt="2023-02-27T04:15:29.703" v="1236" actId="1076"/>
          <ac:picMkLst>
            <pc:docMk/>
            <pc:sldMk cId="1622789262" sldId="307"/>
            <ac:picMk id="4" creationId="{2FAF983E-3703-3A98-D4BF-A248BF8D801B}"/>
          </ac:picMkLst>
        </pc:picChg>
        <pc:picChg chg="add mod">
          <ac:chgData name="076S-Hanaya, Misato" userId="S::076-mhanaya@sd43.bc.ca::afc76728-6f73-4874-a17b-dcb943bf4181" providerId="AD" clId="Web-{37C3ADAF-C3E0-431C-57AD-54D1C05C99D8}" dt="2023-02-27T04:15:36.515" v="1238" actId="1076"/>
          <ac:picMkLst>
            <pc:docMk/>
            <pc:sldMk cId="1622789262" sldId="307"/>
            <ac:picMk id="5" creationId="{BB82005D-00AC-0A65-A7BB-D5B88179E9DA}"/>
          </ac:picMkLst>
        </pc:picChg>
        <pc:picChg chg="add mod">
          <ac:chgData name="076S-Hanaya, Misato" userId="S::076-mhanaya@sd43.bc.ca::afc76728-6f73-4874-a17b-dcb943bf4181" providerId="AD" clId="Web-{37C3ADAF-C3E0-431C-57AD-54D1C05C99D8}" dt="2023-02-27T04:20:13.988" v="1253" actId="1076"/>
          <ac:picMkLst>
            <pc:docMk/>
            <pc:sldMk cId="1622789262" sldId="307"/>
            <ac:picMk id="6" creationId="{6081209C-58B8-3CB1-F35A-FEE1397E7FCD}"/>
          </ac:picMkLst>
        </pc:picChg>
        <pc:picChg chg="add mod">
          <ac:chgData name="076S-Hanaya, Misato" userId="S::076-mhanaya@sd43.bc.ca::afc76728-6f73-4874-a17b-dcb943bf4181" providerId="AD" clId="Web-{37C3ADAF-C3E0-431C-57AD-54D1C05C99D8}" dt="2023-02-27T04:20:14.144" v="1255" actId="1076"/>
          <ac:picMkLst>
            <pc:docMk/>
            <pc:sldMk cId="1622789262" sldId="307"/>
            <ac:picMk id="7" creationId="{76D6EF52-530B-CD26-C8FC-62950610AAAD}"/>
          </ac:picMkLst>
        </pc:picChg>
      </pc:sldChg>
    </pc:docChg>
  </pc:docChgLst>
  <pc:docChgLst>
    <pc:chgData name="076S-Hanaya, Misato" userId="S::076-mhanaya@sd43.bc.ca::afc76728-6f73-4874-a17b-dcb943bf4181" providerId="AD" clId="Web-{6D063B11-D003-A12B-EC23-D70908B8EBCB}"/>
    <pc:docChg chg="modSld">
      <pc:chgData name="076S-Hanaya, Misato" userId="S::076-mhanaya@sd43.bc.ca::afc76728-6f73-4874-a17b-dcb943bf4181" providerId="AD" clId="Web-{6D063B11-D003-A12B-EC23-D70908B8EBCB}" dt="2023-02-27T17:23:17.781" v="246"/>
      <pc:docMkLst>
        <pc:docMk/>
      </pc:docMkLst>
      <pc:sldChg chg="modNotes">
        <pc:chgData name="076S-Hanaya, Misato" userId="S::076-mhanaya@sd43.bc.ca::afc76728-6f73-4874-a17b-dcb943bf4181" providerId="AD" clId="Web-{6D063B11-D003-A12B-EC23-D70908B8EBCB}" dt="2023-02-27T17:22:14.265" v="219"/>
        <pc:sldMkLst>
          <pc:docMk/>
          <pc:sldMk cId="1232999300" sldId="304"/>
        </pc:sldMkLst>
      </pc:sldChg>
      <pc:sldChg chg="modSp modNotes">
        <pc:chgData name="076S-Hanaya, Misato" userId="S::076-mhanaya@sd43.bc.ca::afc76728-6f73-4874-a17b-dcb943bf4181" providerId="AD" clId="Web-{6D063B11-D003-A12B-EC23-D70908B8EBCB}" dt="2023-02-27T17:23:17.781" v="246"/>
        <pc:sldMkLst>
          <pc:docMk/>
          <pc:sldMk cId="1622789262" sldId="307"/>
        </pc:sldMkLst>
        <pc:spChg chg="mod">
          <ac:chgData name="076S-Hanaya, Misato" userId="S::076-mhanaya@sd43.bc.ca::afc76728-6f73-4874-a17b-dcb943bf4181" providerId="AD" clId="Web-{6D063B11-D003-A12B-EC23-D70908B8EBCB}" dt="2023-02-27T17:18:26.230" v="136" actId="20577"/>
          <ac:spMkLst>
            <pc:docMk/>
            <pc:sldMk cId="1622789262" sldId="307"/>
            <ac:spMk id="9" creationId="{85B3EAC8-56AD-DE54-A4A9-5962E64EE6B2}"/>
          </ac:spMkLst>
        </pc:spChg>
      </pc:sldChg>
    </pc:docChg>
  </pc:docChgLst>
  <pc:docChgLst>
    <pc:chgData name="076S-Hanaya, Misato" userId="S::076-mhanaya@sd43.bc.ca::afc76728-6f73-4874-a17b-dcb943bf4181" providerId="AD" clId="Web-{CF629342-E78A-121E-F31E-A7155B680A58}"/>
    <pc:docChg chg="modSld">
      <pc:chgData name="076S-Hanaya, Misato" userId="S::076-mhanaya@sd43.bc.ca::afc76728-6f73-4874-a17b-dcb943bf4181" providerId="AD" clId="Web-{CF629342-E78A-121E-F31E-A7155B680A58}" dt="2023-02-27T17:27:10.853" v="116"/>
      <pc:docMkLst>
        <pc:docMk/>
      </pc:docMkLst>
      <pc:sldChg chg="modNotes">
        <pc:chgData name="076S-Hanaya, Misato" userId="S::076-mhanaya@sd43.bc.ca::afc76728-6f73-4874-a17b-dcb943bf4181" providerId="AD" clId="Web-{CF629342-E78A-121E-F31E-A7155B680A58}" dt="2023-02-27T17:27:10.853" v="116"/>
        <pc:sldMkLst>
          <pc:docMk/>
          <pc:sldMk cId="2028633341" sldId="30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6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The Republic of Singapore is located in Southern Asia between Malaysia and Indonesia.</a:t>
            </a:r>
          </a:p>
          <a:p>
            <a:r>
              <a:rPr lang="en-CA" dirty="0"/>
              <a:t>In 1819, the British founded modern Singapore as a trading colony.</a:t>
            </a:r>
          </a:p>
          <a:p>
            <a:r>
              <a:rPr lang="en-CA" dirty="0"/>
              <a:t>In 1963, Singapore joined the Malaysian Federation and two years later they became an independent country. </a:t>
            </a:r>
          </a:p>
          <a:p>
            <a:r>
              <a:rPr lang="en-CA" dirty="0"/>
              <a:t>Singapore is one the world’s most prosperous countries with strong international trading links.</a:t>
            </a:r>
          </a:p>
          <a:p>
            <a:r>
              <a:rPr lang="en-CA" dirty="0"/>
              <a:t>They have a population of almost 6 million as of 2023.</a:t>
            </a:r>
          </a:p>
          <a:p>
            <a:r>
              <a:rPr lang="en-CA" dirty="0"/>
              <a:t>Singapore’s official languages are Malay, English, Tamil, and Mandarin, but Mandarin is mostly spoken throughout.</a:t>
            </a:r>
          </a:p>
          <a:p>
            <a:r>
              <a:rPr lang="en-CA" dirty="0"/>
              <a:t>They have a national symbol of a lion, </a:t>
            </a:r>
            <a:r>
              <a:rPr lang="en-CA" dirty="0" err="1"/>
              <a:t>merlion</a:t>
            </a:r>
            <a:r>
              <a:rPr lang="en-CA" dirty="0"/>
              <a:t> ( mythical half lion- half fish creature), and orchid</a:t>
            </a:r>
          </a:p>
          <a:p>
            <a:r>
              <a:rPr lang="en-CA" dirty="0"/>
              <a:t>And their national colours are red and white as you can see in their flag.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77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Singapore is a parliamentary republic Known for financial arrest and Asian Infrastructure Exchange; business-driven regulations; and low unemployment;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Labor Force is divided with 73.7% in services, 25.6% in industries, and 0.7% in agriculture.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Singapore has a highly developed free-market economy with command economy characteristics.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Singapore is ranked 1</a:t>
            </a:r>
            <a:r>
              <a:rPr lang="en-CA" baseline="30000" dirty="0"/>
              <a:t>st</a:t>
            </a:r>
            <a:r>
              <a:rPr lang="en-CA" dirty="0"/>
              <a:t> in the country rankings of the Index of Economic Freedom with an overall percentage of 84.4%,.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0" i="0" u="none" strike="noStrike">
                <a:solidFill>
                  <a:srgbClr val="000000"/>
                </a:solidFill>
                <a:effectLst/>
                <a:latin typeface="GT America Extended"/>
              </a:rPr>
              <a:t>Real GDP of Singapore as of 2021 was $578.254 billion</a:t>
            </a:r>
          </a:p>
          <a:p>
            <a:r>
              <a:rPr lang="en-CA" b="0" i="0" u="none" strike="noStrike">
                <a:solidFill>
                  <a:srgbClr val="000000"/>
                </a:solidFill>
                <a:effectLst/>
                <a:latin typeface="GT America Extended"/>
              </a:rPr>
              <a:t>7.61% (2021 est.)</a:t>
            </a:r>
            <a:br>
              <a:rPr lang="en-CA" b="0" i="0" u="none" strike="noStrike">
                <a:solidFill>
                  <a:srgbClr val="000000"/>
                </a:solidFill>
                <a:effectLst/>
                <a:latin typeface="GT America Extended"/>
              </a:rPr>
            </a:br>
            <a:r>
              <a:rPr lang="en-CA" b="0" i="0" u="none" strike="noStrike">
                <a:solidFill>
                  <a:srgbClr val="000000"/>
                </a:solidFill>
                <a:effectLst/>
                <a:latin typeface="GT America Extended"/>
              </a:rPr>
              <a:t>-4.14% ( 2020 est.)</a:t>
            </a:r>
            <a:br>
              <a:rPr lang="en-CA" b="0" i="0" u="none" strike="noStrike">
                <a:solidFill>
                  <a:srgbClr val="000000"/>
                </a:solidFill>
                <a:effectLst/>
                <a:latin typeface="GT America Extended"/>
              </a:rPr>
            </a:br>
            <a:r>
              <a:rPr lang="en-CA" b="0" i="0" u="none" strike="noStrike">
                <a:solidFill>
                  <a:srgbClr val="000000"/>
                </a:solidFill>
                <a:effectLst/>
                <a:latin typeface="GT America Extended"/>
              </a:rPr>
              <a:t>1.1% (2019 est.)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GDP per capita measures the economic output of a nation per person</a:t>
            </a:r>
          </a:p>
          <a:p>
            <a:r>
              <a:rPr lang="en-CA"/>
              <a:t>GDP composition by sector of origin shows the percentage division of where production takes place in the economy  </a:t>
            </a:r>
            <a:br>
              <a:rPr lang="en-CA"/>
            </a:b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91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Exports mainly support </a:t>
            </a:r>
            <a:r>
              <a:rPr lang="en-CA" dirty="0">
                <a:cs typeface="Calibri"/>
              </a:rPr>
              <a:t>Singapore’s</a:t>
            </a:r>
            <a:r>
              <a:rPr lang="en-US" dirty="0">
                <a:cs typeface="Calibri"/>
              </a:rPr>
              <a:t> society.  </a:t>
            </a:r>
            <a:endParaRPr lang="en-CA" dirty="0">
              <a:cs typeface="Calibri"/>
            </a:endParaRPr>
          </a:p>
          <a:p>
            <a:r>
              <a:rPr lang="en-US" dirty="0">
                <a:cs typeface="Calibri"/>
              </a:rPr>
              <a:t>Every year Singapore's exports go up, </a:t>
            </a:r>
            <a:endParaRPr lang="en-CA" dirty="0">
              <a:cs typeface="Calibri"/>
            </a:endParaRPr>
          </a:p>
          <a:p>
            <a:r>
              <a:rPr lang="en-US" dirty="0">
                <a:cs typeface="Calibri"/>
              </a:rPr>
              <a:t>658.127 billion </a:t>
            </a:r>
            <a:r>
              <a:rPr lang="en-CA" dirty="0">
                <a:cs typeface="Calibri"/>
              </a:rPr>
              <a:t>(</a:t>
            </a:r>
            <a:r>
              <a:rPr lang="en-US" dirty="0">
                <a:cs typeface="Calibri"/>
              </a:rPr>
              <a:t>2019</a:t>
            </a:r>
            <a:r>
              <a:rPr lang="en-CA" dirty="0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627.442 billion</a:t>
            </a:r>
            <a:r>
              <a:rPr lang="en-CA" dirty="0">
                <a:cs typeface="Calibri"/>
              </a:rPr>
              <a:t> (</a:t>
            </a:r>
            <a:r>
              <a:rPr lang="en-US" dirty="0">
                <a:cs typeface="Calibri"/>
              </a:rPr>
              <a:t>2020</a:t>
            </a:r>
            <a:r>
              <a:rPr lang="en-CA" dirty="0">
                <a:cs typeface="Calibri"/>
              </a:rPr>
              <a:t>)</a:t>
            </a:r>
            <a:r>
              <a:rPr lang="en-US" dirty="0">
                <a:cs typeface="Calibri"/>
              </a:rPr>
              <a:t> </a:t>
            </a:r>
            <a:endParaRPr lang="en-CA" dirty="0">
              <a:cs typeface="Calibri"/>
            </a:endParaRPr>
          </a:p>
          <a:p>
            <a:r>
              <a:rPr lang="en-US" dirty="0">
                <a:cs typeface="Calibri"/>
              </a:rPr>
              <a:t>733.782 billion </a:t>
            </a:r>
            <a:r>
              <a:rPr lang="en-CA" dirty="0">
                <a:cs typeface="Calibri"/>
              </a:rPr>
              <a:t>(</a:t>
            </a:r>
            <a:r>
              <a:rPr lang="en-US" dirty="0">
                <a:cs typeface="Calibri"/>
              </a:rPr>
              <a:t>2021</a:t>
            </a:r>
            <a:r>
              <a:rPr lang="en-CA" dirty="0">
                <a:cs typeface="Calibri"/>
              </a:rPr>
              <a:t>)</a:t>
            </a:r>
          </a:p>
          <a:p>
            <a:r>
              <a:rPr lang="en-US" dirty="0">
                <a:cs typeface="Calibri"/>
              </a:rPr>
              <a:t>Singapore is positioned 10th in the export ranking. </a:t>
            </a:r>
          </a:p>
          <a:p>
            <a:r>
              <a:rPr lang="en-US" dirty="0"/>
              <a:t>Singapore derives most of its revenues from foreign trade. The biggest export product, with 43 percent share, is machinery and equipment.  The other commodities are integrated circuits,</a:t>
            </a:r>
            <a:r>
              <a:rPr lang="en-CA" dirty="0"/>
              <a:t> </a:t>
            </a:r>
            <a:r>
              <a:rPr lang="en-US" dirty="0"/>
              <a:t>refined petroleum,</a:t>
            </a:r>
            <a:r>
              <a:rPr lang="en-CA" dirty="0"/>
              <a:t> and</a:t>
            </a:r>
            <a:r>
              <a:rPr lang="en-US" dirty="0"/>
              <a:t> </a:t>
            </a:r>
            <a:r>
              <a:rPr lang="en-US" dirty="0" err="1"/>
              <a:t>ect</a:t>
            </a:r>
            <a:r>
              <a:rPr lang="en-CA" dirty="0"/>
              <a:t>…</a:t>
            </a:r>
            <a:endParaRPr lang="en-US" dirty="0">
              <a:cs typeface="Calibri"/>
            </a:endParaRPr>
          </a:p>
          <a:p>
            <a:r>
              <a:rPr lang="en-US" dirty="0"/>
              <a:t>Singapore's trading partners are China 15%, Hong Kong 13%, Malaysia 9%, US 8%, Indonesia 7%, India 5%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7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>
                <a:cs typeface="Calibri"/>
              </a:rPr>
              <a:t>Similar to </a:t>
            </a:r>
            <a:r>
              <a:rPr lang="en-US">
                <a:cs typeface="Calibri"/>
              </a:rPr>
              <a:t>exports, imports </a:t>
            </a:r>
            <a:r>
              <a:rPr lang="en-CA">
                <a:cs typeface="Calibri"/>
              </a:rPr>
              <a:t>have </a:t>
            </a:r>
            <a:r>
              <a:rPr lang="en-US">
                <a:cs typeface="Calibri"/>
              </a:rPr>
              <a:t>go</a:t>
            </a:r>
            <a:r>
              <a:rPr lang="en-CA" err="1">
                <a:cs typeface="Calibri"/>
              </a:rPr>
              <a:t>ne</a:t>
            </a:r>
            <a:r>
              <a:rPr lang="en-US">
                <a:cs typeface="Calibri"/>
              </a:rPr>
              <a:t> up recently,</a:t>
            </a:r>
            <a:endParaRPr lang="en-CA">
              <a:cs typeface="Calibri"/>
            </a:endParaRPr>
          </a:p>
          <a:p>
            <a:r>
              <a:rPr lang="en-US">
                <a:cs typeface="Calibri"/>
              </a:rPr>
              <a:t>550.209 billion </a:t>
            </a:r>
            <a:r>
              <a:rPr lang="en-CA">
                <a:cs typeface="Calibri"/>
              </a:rPr>
              <a:t>(</a:t>
            </a:r>
            <a:r>
              <a:rPr lang="en-US">
                <a:cs typeface="Calibri"/>
              </a:rPr>
              <a:t>2019</a:t>
            </a:r>
            <a:r>
              <a:rPr lang="en-CA">
                <a:cs typeface="Calibri"/>
              </a:rPr>
              <a:t>)</a:t>
            </a:r>
            <a:endParaRPr lang="en-CA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517.967 billion </a:t>
            </a:r>
            <a:r>
              <a:rPr lang="en-CA">
                <a:cs typeface="Calibri"/>
              </a:rPr>
              <a:t>(</a:t>
            </a:r>
            <a:r>
              <a:rPr lang="en-US">
                <a:cs typeface="Calibri"/>
              </a:rPr>
              <a:t>2020</a:t>
            </a:r>
            <a:r>
              <a:rPr lang="en-CA">
                <a:cs typeface="Calibri"/>
              </a:rPr>
              <a:t>)</a:t>
            </a:r>
            <a:endParaRPr lang="en-CA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609.28</a:t>
            </a:r>
            <a:r>
              <a:rPr lang="en-CA">
                <a:cs typeface="Calibri"/>
              </a:rPr>
              <a:t>0</a:t>
            </a:r>
            <a:r>
              <a:rPr lang="en-US">
                <a:cs typeface="Calibri"/>
              </a:rPr>
              <a:t> billion </a:t>
            </a:r>
            <a:r>
              <a:rPr lang="en-CA">
                <a:cs typeface="Calibri"/>
              </a:rPr>
              <a:t>(</a:t>
            </a:r>
            <a:r>
              <a:rPr lang="en-US">
                <a:cs typeface="Calibri"/>
              </a:rPr>
              <a:t>202</a:t>
            </a:r>
            <a:r>
              <a:rPr lang="en-CA">
                <a:cs typeface="Calibri"/>
              </a:rPr>
              <a:t>1)</a:t>
            </a:r>
            <a:r>
              <a:rPr lang="en-US">
                <a:cs typeface="Calibri"/>
              </a:rPr>
              <a:t> 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Singapore is ranked 12th in the world imports ranking</a:t>
            </a:r>
            <a:endParaRPr lang="en-CA">
              <a:cs typeface="Calibri"/>
            </a:endParaRPr>
          </a:p>
          <a:p>
            <a:r>
              <a:rPr lang="en-US">
                <a:cs typeface="Calibri"/>
              </a:rPr>
              <a:t>Their main import products are integrated circuits, refined petroleum</a:t>
            </a:r>
            <a:r>
              <a:rPr lang="en-CA">
                <a:cs typeface="Calibri"/>
              </a:rPr>
              <a:t>, and </a:t>
            </a:r>
            <a:r>
              <a:rPr lang="en-US">
                <a:cs typeface="Calibri"/>
              </a:rPr>
              <a:t>e</a:t>
            </a:r>
            <a:r>
              <a:rPr lang="en-CA">
                <a:cs typeface="Calibri"/>
              </a:rPr>
              <a:t>c</a:t>
            </a:r>
            <a:r>
              <a:rPr lang="en-US">
                <a:cs typeface="Calibri"/>
              </a:rPr>
              <a:t>t. </a:t>
            </a:r>
            <a:endParaRPr lang="en-US">
              <a:ea typeface="Calibri"/>
              <a:cs typeface="Calibri"/>
            </a:endParaRPr>
          </a:p>
          <a:p>
            <a:r>
              <a:rPr lang="en-US">
                <a:cs typeface="Calibri"/>
              </a:rPr>
              <a:t>Their principle import pa</a:t>
            </a:r>
            <a:r>
              <a:rPr lang="en-CA" err="1">
                <a:cs typeface="Calibri"/>
              </a:rPr>
              <a:t>rtners</a:t>
            </a:r>
            <a:r>
              <a:rPr lang="en-CA">
                <a:cs typeface="Calibri"/>
              </a:rPr>
              <a:t> </a:t>
            </a:r>
            <a:r>
              <a:rPr lang="en-US">
                <a:cs typeface="Calibri"/>
              </a:rPr>
              <a:t>are China, Malaysia, US, Taiwan, Japan, and Indonesia.</a:t>
            </a:r>
            <a:endParaRPr lang="en-US">
              <a:ea typeface="Calibri"/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69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Before </a:t>
            </a:r>
            <a:r>
              <a:rPr lang="en-CA">
                <a:cs typeface="Calibri"/>
              </a:rPr>
              <a:t>the</a:t>
            </a:r>
            <a:r>
              <a:rPr lang="en-US">
                <a:cs typeface="Calibri"/>
              </a:rPr>
              <a:t> pandemic</a:t>
            </a:r>
            <a:r>
              <a:rPr lang="en-CA">
                <a:cs typeface="Calibri"/>
              </a:rPr>
              <a:t> in 2018</a:t>
            </a:r>
            <a:r>
              <a:rPr lang="en-US">
                <a:cs typeface="Calibri"/>
              </a:rPr>
              <a:t>, </a:t>
            </a:r>
            <a:r>
              <a:rPr lang="en-CA">
                <a:cs typeface="Calibri"/>
              </a:rPr>
              <a:t>Singapore</a:t>
            </a:r>
            <a:r>
              <a:rPr lang="en-US">
                <a:cs typeface="Calibri"/>
              </a:rPr>
              <a:t> </a:t>
            </a:r>
            <a:r>
              <a:rPr lang="en-CA">
                <a:cs typeface="Calibri"/>
              </a:rPr>
              <a:t>had</a:t>
            </a:r>
            <a:r>
              <a:rPr lang="en-US">
                <a:cs typeface="Calibri"/>
              </a:rPr>
              <a:t> 19.12 million visitors</a:t>
            </a:r>
            <a:r>
              <a:rPr lang="en-CA">
                <a:cs typeface="Calibri"/>
              </a:rPr>
              <a:t> annually, but in 2022 they only had 6.3 million visitors, which is around a third of the visitors they usually have.</a:t>
            </a:r>
            <a:endParaRPr lang="en-CA"/>
          </a:p>
          <a:p>
            <a:r>
              <a:rPr lang="en-US"/>
              <a:t>Since around 2010, many new tourist facilities have been built, attracting attention on social </a:t>
            </a:r>
            <a:r>
              <a:rPr lang="en-CA"/>
              <a:t>medias</a:t>
            </a:r>
            <a:r>
              <a:rPr lang="en-US"/>
              <a:t> and attracting an increasing number of tourists, especially young people</a:t>
            </a:r>
            <a:endParaRPr lang="en-CA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>
                <a:ea typeface="Calibri" panose="020F0502020204030204"/>
                <a:cs typeface="Calibri"/>
              </a:rPr>
              <a:t>In 2022 and 2023, tourism is once again booming among Asian tourists, especially form China, Japan, and South Korea.</a:t>
            </a:r>
            <a:endParaRPr lang="en-CA"/>
          </a:p>
          <a:p>
            <a:r>
              <a:rPr lang="en-CA">
                <a:cs typeface="Calibri"/>
              </a:rPr>
              <a:t>Gardens by the Bay is a national garden and horticultural attraction. </a:t>
            </a:r>
          </a:p>
          <a:p>
            <a:r>
              <a:rPr lang="en-CA">
                <a:cs typeface="Calibri"/>
              </a:rPr>
              <a:t>Marina Bay Sands is a five-star hotel resort, which is known for its unusual design of a floating ship.</a:t>
            </a:r>
          </a:p>
          <a:p>
            <a:r>
              <a:rPr lang="en-CA"/>
              <a:t>Casinos are allowed in Singapore in the form of integrated resorts (IR), such as Marina Bay Sands and Resorts World Sentosa, where the casino is integrated in a major resort property that includes a hotel, together with convention facilities, entertainment shows, theme parks, luxury retail and fine dining.</a:t>
            </a:r>
            <a:endParaRPr lang="en-CA">
              <a:ea typeface="Calibri"/>
              <a:cs typeface="Calibri"/>
            </a:endParaRPr>
          </a:p>
          <a:p>
            <a:endParaRPr lang="en-CA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3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C33A90-B87E-634E-AF2A-F4C3C8923FED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147E0E-4AE4-D149-A315-F2528623D5EA}"/>
              </a:ext>
            </a:extLst>
          </p:cNvPr>
          <p:cNvSpPr/>
          <p:nvPr userDrawn="1"/>
        </p:nvSpPr>
        <p:spPr>
          <a:xfrm>
            <a:off x="763425" y="2818150"/>
            <a:ext cx="6207001" cy="2571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8430" y="3277472"/>
            <a:ext cx="5651293" cy="1086304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algn="l">
              <a:defRPr sz="8800" b="1" i="0" spc="150" baseline="0">
                <a:solidFill>
                  <a:schemeClr val="accent3">
                    <a:lumMod val="90000"/>
                  </a:schemeClr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F278E7-697F-D34E-BB55-5D254AF87F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3125" y="0"/>
            <a:ext cx="6268875" cy="6858000"/>
          </a:xfrm>
          <a:custGeom>
            <a:avLst/>
            <a:gdLst>
              <a:gd name="connsiteX0" fmla="*/ 0 w 6268875"/>
              <a:gd name="connsiteY0" fmla="*/ 0 h 6858000"/>
              <a:gd name="connsiteX1" fmla="*/ 6268875 w 6268875"/>
              <a:gd name="connsiteY1" fmla="*/ 0 h 6858000"/>
              <a:gd name="connsiteX2" fmla="*/ 6268875 w 6268875"/>
              <a:gd name="connsiteY2" fmla="*/ 6858000 h 6858000"/>
              <a:gd name="connsiteX3" fmla="*/ 0 w 6268875"/>
              <a:gd name="connsiteY3" fmla="*/ 6858000 h 6858000"/>
              <a:gd name="connsiteX4" fmla="*/ 0 w 6268875"/>
              <a:gd name="connsiteY4" fmla="*/ 5389964 h 6858000"/>
              <a:gd name="connsiteX5" fmla="*/ 1047301 w 6268875"/>
              <a:gd name="connsiteY5" fmla="*/ 5389964 h 6858000"/>
              <a:gd name="connsiteX6" fmla="*/ 1047301 w 6268875"/>
              <a:gd name="connsiteY6" fmla="*/ 2814404 h 6858000"/>
              <a:gd name="connsiteX7" fmla="*/ 0 w 6268875"/>
              <a:gd name="connsiteY7" fmla="*/ 2814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8875" h="6858000">
                <a:moveTo>
                  <a:pt x="0" y="0"/>
                </a:moveTo>
                <a:lnTo>
                  <a:pt x="6268875" y="0"/>
                </a:lnTo>
                <a:lnTo>
                  <a:pt x="6268875" y="6858000"/>
                </a:lnTo>
                <a:lnTo>
                  <a:pt x="0" y="6858000"/>
                </a:lnTo>
                <a:lnTo>
                  <a:pt x="0" y="5389964"/>
                </a:lnTo>
                <a:lnTo>
                  <a:pt x="1047301" y="5389964"/>
                </a:lnTo>
                <a:lnTo>
                  <a:pt x="1047301" y="2814404"/>
                </a:lnTo>
                <a:lnTo>
                  <a:pt x="0" y="2814404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D2629F-DD57-45EB-A64D-AF459A802B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08430" y="4450080"/>
            <a:ext cx="5651294" cy="607103"/>
          </a:xfrm>
        </p:spPr>
        <p:txBody>
          <a:bodyPr anchor="ctr">
            <a:normAutofit/>
          </a:bodyPr>
          <a:lstStyle>
            <a:lvl1pPr marL="0" indent="0">
              <a:buNone/>
              <a:defRPr sz="2400" b="0" cap="all" spc="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9011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B59AC0-ACCA-0548-A037-BC61068B8FE2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>
              <a:latin typeface="+mn-lt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AAAAF7-05B9-4CD1-AB96-49BDA5C8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247" y="6356350"/>
            <a:ext cx="751415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63163FE-7A47-48F5-985E-52E1FC39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11711" y="6356349"/>
            <a:ext cx="532140" cy="365125"/>
          </a:xfrm>
        </p:spPr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FDE5BD82-54F0-40F0-8673-34432C04A3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86" y="1470025"/>
            <a:ext cx="10904865" cy="4706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72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7C56A2-F952-8343-A875-78793BA51A34}"/>
              </a:ext>
            </a:extLst>
          </p:cNvPr>
          <p:cNvSpPr/>
          <p:nvPr userDrawn="1"/>
        </p:nvSpPr>
        <p:spPr>
          <a:xfrm>
            <a:off x="0" y="5871694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BB3689-72F8-2345-BF30-38C81BDD487E}"/>
              </a:ext>
            </a:extLst>
          </p:cNvPr>
          <p:cNvSpPr/>
          <p:nvPr userDrawn="1"/>
        </p:nvSpPr>
        <p:spPr>
          <a:xfrm>
            <a:off x="4921026" y="0"/>
            <a:ext cx="718969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3659" y="6356350"/>
            <a:ext cx="4490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117" y="681037"/>
            <a:ext cx="4791637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B2BF900-EE78-604F-A9A8-83394228A6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571500"/>
            <a:ext cx="5553075" cy="5715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 altLang="ja-JP" noProof="0"/>
              <a:t>Click icon to add picture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ABA8C-1BE3-46E4-80B3-44A791B60E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42925" y="6356350"/>
            <a:ext cx="73152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2692E44-7FE3-4F90-97B5-E996A2DCEA8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761117" y="1265238"/>
            <a:ext cx="4791637" cy="49117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670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2F96941-79C9-A34B-8AB5-C167A4D72D51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>
              <a:solidFill>
                <a:schemeClr val="bg1"/>
              </a:solidFill>
              <a:latin typeface="+mn-lt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2F811A9-08B1-C746-B30D-69D7B4A6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38570"/>
            <a:ext cx="50426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accent3">
                    <a:lumMod val="50000"/>
                  </a:schemeClr>
                </a:solidFill>
                <a:latin typeface="+mj-lt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4F0B191-C947-1640-8AD2-EEEAA1ED57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1205" y="2038570"/>
            <a:ext cx="50426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accent3">
                    <a:lumMod val="50000"/>
                  </a:schemeClr>
                </a:solidFill>
                <a:latin typeface="+mj-lt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B92D52-6B55-2C4B-95E4-CE89611E590B}"/>
              </a:ext>
            </a:extLst>
          </p:cNvPr>
          <p:cNvCxnSpPr>
            <a:cxnSpLocks/>
          </p:cNvCxnSpPr>
          <p:nvPr userDrawn="1"/>
        </p:nvCxnSpPr>
        <p:spPr>
          <a:xfrm>
            <a:off x="6167716" y="1613647"/>
            <a:ext cx="0" cy="4904068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E17E1D-5E9C-4782-A550-1FA7C17029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894471"/>
            <a:ext cx="5041900" cy="3093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9AE8FA97-2778-4811-810F-CA386FE3C2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1205" y="2894471"/>
            <a:ext cx="5041900" cy="3093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40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A22209-F6F4-814A-9719-87CDCD23C55F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817374-D7A2-2F4D-91C6-E24955F0018B}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CCE73A-EC7C-C74F-BDE1-B9AFE6B3713A}" type="datetimeFigureOut">
              <a:rPr lang="en-US" smtClean="0"/>
              <a:t>2/28/23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45" y="2028031"/>
            <a:ext cx="5058209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2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AD5E91DA-7D30-8C45-9BE7-5F82AA824B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0"/>
            <a:ext cx="5408696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B3A0EA-D5DD-4E60-90A9-6338842407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4463" y="2611438"/>
            <a:ext cx="5058209" cy="2165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00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EAC25-66D1-1245-97FD-3B584013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069B3-0468-584A-914E-91C8C91C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A988C-554B-E64F-A698-DE3EF9CA0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157E6-BBF7-AB4A-B5DD-B39A65C17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4706" y="6356350"/>
            <a:ext cx="449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65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61" r:id="rId3"/>
    <p:sldLayoutId id="2147483690" r:id="rId4"/>
    <p:sldLayoutId id="2147483692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75000"/>
          </a:schemeClr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6f7pd5P9jlA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eas.edu.sg/articles-commentaries/iseas-perspective/2021-108-covid-19s-economic-impact-on-tourism-in-singapore-by-joey-erh/" TargetMode="External"/><Relationship Id="rId2" Type="http://schemas.openxmlformats.org/officeDocument/2006/relationships/hyperlink" Target="https://www.cia.gov/the-world-factboo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sino.org/news/singapore-casinos-benefiting-from-increased-visitation/" TargetMode="External"/><Relationship Id="rId4" Type="http://schemas.openxmlformats.org/officeDocument/2006/relationships/hyperlink" Target="https://www.stb.gov.sg/content/stb/en/media-centre/media-releases/Singapore-tourism-sector-recovers-strongly-in-2022-visitor-numbers-expected-to-double-in-2023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02AA36A-8685-4D91-92E4-CBC45883B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7200"/>
              <a:t>Singapore</a:t>
            </a:r>
            <a:endParaRPr lang="en-US" sz="72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1EEC5C-B452-49AC-85CC-33670A64C4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/>
              <a:t>Bomin and </a:t>
            </a:r>
            <a:r>
              <a:rPr lang="en-CA" err="1"/>
              <a:t>mia</a:t>
            </a:r>
            <a:endParaRPr lang="en-US"/>
          </a:p>
        </p:txBody>
      </p:sp>
      <p:pic>
        <p:nvPicPr>
          <p:cNvPr id="32" name="Picture 32">
            <a:extLst>
              <a:ext uri="{FF2B5EF4-FFF2-40B4-BE49-F238E27FC236}">
                <a16:creationId xmlns:a16="http://schemas.microsoft.com/office/drawing/2014/main" id="{2324DB57-0524-753B-EF38-139789F951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7897" r="29791"/>
          <a:stretch/>
        </p:blipFill>
        <p:spPr>
          <a:xfrm>
            <a:off x="5923125" y="0"/>
            <a:ext cx="6268875" cy="6858000"/>
          </a:xfrm>
        </p:spPr>
      </p:pic>
    </p:spTree>
    <p:extLst>
      <p:ext uri="{BB962C8B-B14F-4D97-AF65-F5344CB8AC3E}">
        <p14:creationId xmlns:p14="http://schemas.microsoft.com/office/powerpoint/2010/main" val="1771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Introduction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E408D6E-B51C-CD4F-AC1A-15EC32AAB74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87035" y="1451429"/>
            <a:ext cx="4791637" cy="4919922"/>
          </a:xfrm>
        </p:spPr>
        <p:txBody>
          <a:bodyPr/>
          <a:lstStyle/>
          <a:p>
            <a:r>
              <a:rPr lang="en-CA"/>
              <a:t>1819, British founded modern Singapore as trading colony </a:t>
            </a:r>
          </a:p>
          <a:p>
            <a:r>
              <a:rPr lang="en-CA"/>
              <a:t>1963, Joined Malaysian Federation</a:t>
            </a:r>
          </a:p>
          <a:p>
            <a:r>
              <a:rPr lang="en-CA"/>
              <a:t>1965, Became Independent</a:t>
            </a:r>
          </a:p>
          <a:p>
            <a:r>
              <a:rPr lang="en-CA"/>
              <a:t>One of the world’s most prosperous countries </a:t>
            </a:r>
          </a:p>
          <a:p>
            <a:r>
              <a:rPr lang="en-CA"/>
              <a:t>GDP Per Capita equal to leading nations of Western Europe</a:t>
            </a:r>
            <a:endParaRPr lang="en-US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329ECFDA-7195-2230-8C88-DD1C0194ED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051" b="2051"/>
          <a:stretch/>
        </p:blipFill>
        <p:spPr/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ECBE8C45-6932-DE71-BF9A-B66487591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5168900"/>
            <a:ext cx="18034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9BF9-3D26-7952-6796-87A56DB2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Introduction 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E14E0EC-746A-FEE8-5BF3-D124B478A5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2753" r="12753"/>
          <a:stretch/>
        </p:blipFill>
        <p:spPr/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C3D2BF-334B-4547-8C8C-0569EB1221FF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ea typeface="Meiryo UI"/>
              </a:rPr>
              <a:t>Labor Force – by Occupation</a:t>
            </a:r>
          </a:p>
          <a:p>
            <a:pPr lvl="1"/>
            <a:r>
              <a:rPr lang="en-CA">
                <a:ea typeface="Meiryo UI"/>
              </a:rPr>
              <a:t>Agriculture: 0.7%</a:t>
            </a:r>
          </a:p>
          <a:p>
            <a:pPr lvl="1"/>
            <a:r>
              <a:rPr lang="en-CA">
                <a:ea typeface="Meiryo UI"/>
              </a:rPr>
              <a:t>Industry: 25.6%</a:t>
            </a:r>
          </a:p>
          <a:p>
            <a:pPr lvl="1"/>
            <a:r>
              <a:rPr lang="en-CA">
                <a:ea typeface="Meiryo UI"/>
              </a:rPr>
              <a:t>Services: 73.7%</a:t>
            </a:r>
          </a:p>
          <a:p>
            <a:r>
              <a:rPr lang="en-CA">
                <a:ea typeface="Meiryo UI"/>
              </a:rPr>
              <a:t>Free-market economy with dirigiste characteristics</a:t>
            </a:r>
          </a:p>
          <a:p>
            <a:r>
              <a:rPr lang="en-CA">
                <a:solidFill>
                  <a:srgbClr val="FF0000"/>
                </a:solidFill>
                <a:ea typeface="Meiryo UI"/>
              </a:rPr>
              <a:t>#1 in Economic Freedom Ranking</a:t>
            </a:r>
          </a:p>
          <a:p>
            <a:r>
              <a:rPr lang="en-CA">
                <a:solidFill>
                  <a:srgbClr val="FF0000"/>
                </a:solidFill>
                <a:ea typeface="Meiryo UI"/>
              </a:rPr>
              <a:t>Overall 84.4%</a:t>
            </a:r>
          </a:p>
        </p:txBody>
      </p:sp>
    </p:spTree>
    <p:extLst>
      <p:ext uri="{BB962C8B-B14F-4D97-AF65-F5344CB8AC3E}">
        <p14:creationId xmlns:p14="http://schemas.microsoft.com/office/powerpoint/2010/main" val="4247078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2627AE97-340B-E245-B9C6-A4E8743E1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ja-JP">
                <a:solidFill>
                  <a:srgbClr val="F8F8F8"/>
                </a:solidFill>
              </a:rPr>
              <a:t>Real GDP </a:t>
            </a:r>
            <a:r>
              <a:rPr lang="en-CA" b="0" i="0" u="none" strike="noStrike">
                <a:solidFill>
                  <a:srgbClr val="F8F8F8"/>
                </a:solidFill>
                <a:effectLst/>
                <a:latin typeface="GT America Extended"/>
              </a:rPr>
              <a:t>$578.254 billion (2021)</a:t>
            </a:r>
            <a:endParaRPr lang="en-US" altLang="ja-JP">
              <a:solidFill>
                <a:srgbClr val="F8F8F8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19ADAFC-DC1D-4249-B968-F885B3594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GDP per capita </a:t>
            </a:r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1ECBBB6-1140-7745-B57A-8FE68E837E2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>
            <a:normAutofit/>
          </a:bodyPr>
          <a:lstStyle/>
          <a:p>
            <a:r>
              <a:rPr lang="en-CA"/>
              <a:t>GDP composition </a:t>
            </a:r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017211D-9C44-B641-A078-4EA6FEE3BBF9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CA" altLang="ja-JP"/>
              <a:t>$106,000 (2021)</a:t>
            </a:r>
          </a:p>
          <a:p>
            <a:r>
              <a:rPr lang="en-CA" altLang="ja-JP"/>
              <a:t>$94,500 (2020)</a:t>
            </a:r>
          </a:p>
          <a:p>
            <a:r>
              <a:rPr lang="en-CA" altLang="ja-JP"/>
              <a:t>$98,300 (2019)</a:t>
            </a:r>
            <a:endParaRPr lang="ja-JP" altLang="en-US"/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78F30852-7324-B342-92E6-181AD0A5705C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r>
              <a:rPr lang="en-CA"/>
              <a:t>Agriculture: 0.0%</a:t>
            </a:r>
          </a:p>
          <a:p>
            <a:r>
              <a:rPr lang="en-CA"/>
              <a:t>Industry: 24.8%</a:t>
            </a:r>
            <a:r>
              <a:rPr lang="en-US"/>
              <a:t> </a:t>
            </a:r>
          </a:p>
          <a:p>
            <a:r>
              <a:rPr lang="en-CA"/>
              <a:t>Services: 75.2%</a:t>
            </a:r>
            <a:endParaRPr lang="en-US"/>
          </a:p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963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064C-0C77-40EF-B78A-227F2C92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Exports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FDDD6-E8E3-4FD4-A371-90094C459E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86" y="1470025"/>
            <a:ext cx="10955665" cy="52022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Meiryo UI"/>
              </a:rPr>
              <a:t>Exports</a:t>
            </a:r>
          </a:p>
          <a:p>
            <a:pPr marL="0" indent="0">
              <a:buClr>
                <a:srgbClr val="AACC6D"/>
              </a:buClr>
              <a:buNone/>
            </a:pPr>
            <a:r>
              <a:rPr lang="en-US">
                <a:ea typeface="Meiryo UI"/>
              </a:rPr>
              <a:t>・$733.782 billion (2021 est.) </a:t>
            </a:r>
            <a:br>
              <a:rPr lang="en-US"/>
            </a:br>
            <a:r>
              <a:rPr lang="en-US">
                <a:ea typeface="Meiryo UI"/>
              </a:rPr>
              <a:t>・$627.442 billion (2020 est.) </a:t>
            </a:r>
            <a:br>
              <a:rPr lang="en-US"/>
            </a:br>
            <a:r>
              <a:rPr lang="en-US">
                <a:ea typeface="Meiryo UI"/>
              </a:rPr>
              <a:t>・$658.127 billion (2019 est.)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ea typeface="Meiryo UI"/>
              </a:rPr>
              <a:t>Singapore is ranked 10th </a:t>
            </a:r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>
                <a:ea typeface="Meiryo UI"/>
              </a:rPr>
              <a:t>Export Commodities</a:t>
            </a:r>
          </a:p>
          <a:p>
            <a:pPr marL="0" indent="0">
              <a:buNone/>
            </a:pPr>
            <a:r>
              <a:rPr lang="en-US">
                <a:ea typeface="Meiryo UI"/>
              </a:rPr>
              <a:t>・　integrated circuits, refined petroleum, gold, gas turbines, packaged medicines (2019)</a:t>
            </a:r>
          </a:p>
          <a:p>
            <a:pPr marL="0" indent="0">
              <a:buClr>
                <a:srgbClr val="D7E7BA">
                  <a:lumMod val="75000"/>
                </a:srgbClr>
              </a:buClr>
              <a:buNone/>
            </a:pPr>
            <a:r>
              <a:rPr lang="en-US">
                <a:ea typeface="Meiryo UI"/>
              </a:rPr>
              <a:t>Exports-Partners</a:t>
            </a:r>
          </a:p>
          <a:p>
            <a:pPr marL="0" indent="0">
              <a:buNone/>
            </a:pPr>
            <a:r>
              <a:rPr lang="en-US">
                <a:ea typeface="Meiryo UI"/>
              </a:rPr>
              <a:t> ・ China 15%, Hong Kong 13%, Malaysia 9%, United States 8%, Indonesia 7%, India 5% (2019)</a:t>
            </a:r>
            <a:endParaRPr lang="en-US"/>
          </a:p>
          <a:p>
            <a:pPr marL="0" indent="0">
              <a:buClr>
                <a:srgbClr val="D7E7BA">
                  <a:lumMod val="75000"/>
                </a:srgbClr>
              </a:buClr>
              <a:buNone/>
            </a:pPr>
            <a:endParaRPr lang="en-US">
              <a:ea typeface="Meiryo UI"/>
            </a:endParaRPr>
          </a:p>
          <a:p>
            <a:pPr>
              <a:buClr>
                <a:srgbClr val="AACC6D"/>
              </a:buClr>
            </a:pPr>
            <a:endParaRPr lang="en-US"/>
          </a:p>
          <a:p>
            <a:pPr>
              <a:buClr>
                <a:srgbClr val="AACC6D"/>
              </a:buClr>
            </a:pPr>
            <a:endParaRPr lang="en-US"/>
          </a:p>
          <a:p>
            <a:pPr>
              <a:buClr>
                <a:srgbClr val="AACC6D"/>
              </a:buClr>
            </a:pP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4EF5BFF-8399-1444-1C3C-4D0129E27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970" y="1470025"/>
            <a:ext cx="4532681" cy="26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3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064C-0C77-40EF-B78A-227F2C923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Imports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FDDD6-E8E3-4FD4-A371-90094C459E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Meiryo UI"/>
              </a:rPr>
              <a:t>Imports</a:t>
            </a:r>
            <a:endParaRPr lang="en-US"/>
          </a:p>
          <a:p>
            <a:pPr marL="0" indent="0">
              <a:buNone/>
            </a:pPr>
            <a:r>
              <a:rPr lang="en-US">
                <a:ea typeface="Meiryo UI"/>
              </a:rPr>
              <a:t>・$609.28</a:t>
            </a:r>
            <a:r>
              <a:rPr lang="en-CA">
                <a:ea typeface="Meiryo UI"/>
              </a:rPr>
              <a:t>0</a:t>
            </a:r>
            <a:r>
              <a:rPr lang="en-US">
                <a:ea typeface="Meiryo UI"/>
              </a:rPr>
              <a:t> billion (2021 est.) </a:t>
            </a:r>
            <a:br>
              <a:rPr lang="en-US"/>
            </a:br>
            <a:r>
              <a:rPr lang="en-US">
                <a:ea typeface="Meiryo UI"/>
              </a:rPr>
              <a:t>・$517.967 billion　(2020 est.) </a:t>
            </a:r>
            <a:br>
              <a:rPr lang="en-US"/>
            </a:br>
            <a:r>
              <a:rPr lang="en-US">
                <a:ea typeface="Meiryo UI"/>
              </a:rPr>
              <a:t>・$550.209 billion (2019 est.)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  <a:ea typeface="Meiryo UI"/>
              </a:rPr>
              <a:t>Singapore is ranked 12th</a:t>
            </a:r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Import commodities</a:t>
            </a: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integrated circuits, refined petroleum, crude petroleum, gold, gas turbines (2019)</a:t>
            </a:r>
            <a:endParaRPr lang="en-US"/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Import Partners </a:t>
            </a:r>
            <a:endParaRPr lang="en-US"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China 16%, Malaysia 11%, United States 9%, Taiwan 7%, Japan 5%, Indonesia 5% (2019)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D161EA0-5927-6FA8-B867-19BAB1E9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817" y="1470026"/>
            <a:ext cx="4732033" cy="26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9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F42768-7A00-44B6-B91D-8876B8A4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Meiryo UI"/>
              </a:rPr>
              <a:t>Short video 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EB3A5-2FC8-4AD8-8BB4-F7837CBF0E1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AACC6D"/>
              </a:buClr>
            </a:pPr>
            <a:r>
              <a:rPr lang="en-US">
                <a:ea typeface="Meiryo UI"/>
                <a:hlinkClick r:id="rId2"/>
              </a:rPr>
              <a:t>https://</a:t>
            </a:r>
            <a:r>
              <a:rPr lang="en-US" err="1">
                <a:ea typeface="Meiryo UI"/>
                <a:hlinkClick r:id="rId2"/>
              </a:rPr>
              <a:t>youtu.be</a:t>
            </a:r>
            <a:r>
              <a:rPr lang="en-US">
                <a:ea typeface="Meiryo UI"/>
                <a:hlinkClick r:id="rId2"/>
              </a:rPr>
              <a:t>/6f7pd5P9jlA</a:t>
            </a:r>
            <a:endParaRPr lang="en-CA">
              <a:ea typeface="Meiryo UI"/>
            </a:endParaRPr>
          </a:p>
          <a:p>
            <a:pPr>
              <a:buClr>
                <a:srgbClr val="AACC6D"/>
              </a:buClr>
            </a:pPr>
            <a:endParaRPr lang="en-US">
              <a:ea typeface="Meiryo UI"/>
            </a:endParaRPr>
          </a:p>
        </p:txBody>
      </p:sp>
      <p:pic>
        <p:nvPicPr>
          <p:cNvPr id="7" name="Picture Placeholder 6" descr="large city landscape">
            <a:extLst>
              <a:ext uri="{FF2B5EF4-FFF2-40B4-BE49-F238E27FC236}">
                <a16:creationId xmlns:a16="http://schemas.microsoft.com/office/drawing/2014/main" id="{E04F9018-8C84-43AA-B858-C90C833AD46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081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4A73-827A-ACF7-08FD-B78974FF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Tourism</a:t>
            </a:r>
            <a:endParaRPr lang="en-US"/>
          </a:p>
        </p:txBody>
      </p:sp>
      <p:pic>
        <p:nvPicPr>
          <p:cNvPr id="5" name="Picture 5" descr="A picture containing text, sky, outdoor, scene&#10;&#10;Description automatically generated">
            <a:extLst>
              <a:ext uri="{FF2B5EF4-FFF2-40B4-BE49-F238E27FC236}">
                <a16:creationId xmlns:a16="http://schemas.microsoft.com/office/drawing/2014/main" id="{BB82005D-00AC-0A65-A7BB-D5B88179E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702" y="1476847"/>
            <a:ext cx="3868782" cy="257341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5B3EAC8-56AD-DE54-A4A9-5962E64EE6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87" y="1470025"/>
            <a:ext cx="3880498" cy="41108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ea typeface="Meiryo UI"/>
              </a:rPr>
              <a:t>2018, 19.12 million visitors </a:t>
            </a:r>
            <a:endParaRPr lang="en-CA"/>
          </a:p>
          <a:p>
            <a:r>
              <a:rPr lang="en-CA">
                <a:ea typeface="Meiryo UI"/>
              </a:rPr>
              <a:t>2022, 6.30 million</a:t>
            </a:r>
          </a:p>
          <a:p>
            <a:r>
              <a:rPr lang="en-CA">
                <a:ea typeface="Meiryo UI"/>
              </a:rPr>
              <a:t>Since 2010, new tourist facilities</a:t>
            </a:r>
          </a:p>
          <a:p>
            <a:r>
              <a:rPr lang="en-CA">
                <a:ea typeface="Meiryo UI"/>
              </a:rPr>
              <a:t>Botanic Gardens, Gardens by the Bay, Marina Bay (Casino)</a:t>
            </a:r>
          </a:p>
          <a:p>
            <a:r>
              <a:rPr lang="en-CA">
                <a:ea typeface="Meiryo UI"/>
              </a:rPr>
              <a:t>Universal Studios, National Museum, Zoo and Night Safari</a:t>
            </a:r>
          </a:p>
          <a:p>
            <a:pPr>
              <a:buClr>
                <a:srgbClr val="AACC6D"/>
              </a:buClr>
            </a:pPr>
            <a:r>
              <a:rPr lang="en-CA">
                <a:ea typeface="Meiryo UI"/>
              </a:rPr>
              <a:t>Tourists form Asia</a:t>
            </a:r>
            <a:endParaRPr lang="en-CA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FECBCD32-0701-8AA2-D246-50B8063B1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485" y="4243256"/>
            <a:ext cx="7297999" cy="2277286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24E60C79-3BE6-F2B1-3C80-0435EEB3E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9486" y="1476846"/>
            <a:ext cx="3880498" cy="25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8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687BB-AC2E-4F07-12D0-8B07F2301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Bibliography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A62B-7DFF-F3C5-243F-D73062DDAB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>
                <a:ea typeface="Meiryo UI"/>
                <a:hlinkClick r:id="rId2"/>
              </a:rPr>
              <a:t>https://www.cia.gov/the-world-factbook/</a:t>
            </a:r>
            <a:endParaRPr lang="en-CA">
              <a:ea typeface="Meiryo UI"/>
            </a:endParaRPr>
          </a:p>
          <a:p>
            <a:r>
              <a:rPr lang="en-US">
                <a:ea typeface="Meiryo UI"/>
                <a:hlinkClick r:id="rId3"/>
              </a:rPr>
              <a:t>https://www.iseas.edu.sg/articles-commentaries/iseas-perspective/2021-108-covid-19s-economic-impact-on-tourism-in-singapore-by-joey-erh/</a:t>
            </a:r>
            <a:endParaRPr lang="en-US"/>
          </a:p>
          <a:p>
            <a:pPr>
              <a:buClr>
                <a:srgbClr val="AACC6D"/>
              </a:buClr>
            </a:pPr>
            <a:r>
              <a:rPr lang="en-US">
                <a:ea typeface="Meiryo UI"/>
                <a:hlinkClick r:id="rId4"/>
              </a:rPr>
              <a:t>https://www.stb.gov.sg/content/stb/en/media-centre/media-releases/Singapore-tourism-sector-recovers-strongly-in-2022-visitor-numbers-expected-to-double-in-2023.html</a:t>
            </a:r>
            <a:endParaRPr lang="en-US">
              <a:hlinkClick r:id="rId4"/>
            </a:endParaRPr>
          </a:p>
          <a:p>
            <a:pPr>
              <a:buClr>
                <a:srgbClr val="AACC6D"/>
              </a:buClr>
            </a:pPr>
            <a:r>
              <a:rPr lang="en-US">
                <a:ea typeface="Meiryo UI"/>
                <a:hlinkClick r:id="rId5"/>
              </a:rPr>
              <a:t>https://www.casino.org/news/singapore-casinos-benefiting-from-increased-visitation/</a:t>
            </a:r>
            <a:endParaRPr lang="en-US">
              <a:hlinkClick r:id="rId5"/>
            </a:endParaRPr>
          </a:p>
          <a:p>
            <a:pPr>
              <a:buClr>
                <a:srgbClr val="AACC6D"/>
              </a:buClr>
            </a:pPr>
            <a:endParaRPr lang="en-US"/>
          </a:p>
          <a:p>
            <a:pPr>
              <a:buClr>
                <a:srgbClr val="AACC6D"/>
              </a:buClr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45943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 and Muted">
  <a:themeElements>
    <a:clrScheme name="Japan Navy">
      <a:dk1>
        <a:srgbClr val="231B23"/>
      </a:dk1>
      <a:lt1>
        <a:srgbClr val="FCF5E5"/>
      </a:lt1>
      <a:dk2>
        <a:srgbClr val="282C47"/>
      </a:dk2>
      <a:lt2>
        <a:srgbClr val="FCF5E5"/>
      </a:lt2>
      <a:accent1>
        <a:srgbClr val="FDA431"/>
      </a:accent1>
      <a:accent2>
        <a:srgbClr val="4DA1A8"/>
      </a:accent2>
      <a:accent3>
        <a:srgbClr val="D7E7BA"/>
      </a:accent3>
      <a:accent4>
        <a:srgbClr val="FCF5E5"/>
      </a:accent4>
      <a:accent5>
        <a:srgbClr val="282C47"/>
      </a:accent5>
      <a:accent6>
        <a:srgbClr val="EECED3"/>
      </a:accent6>
      <a:hlink>
        <a:srgbClr val="FCA330"/>
      </a:hlink>
      <a:folHlink>
        <a:srgbClr val="4DA1A8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575339C-C32B-4598-89D3-40CE402AE836}" vid="{2B7EF1B1-1997-4816-8972-8A33AD129E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9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Minimal and Muted</vt:lpstr>
      <vt:lpstr>Singapore</vt:lpstr>
      <vt:lpstr>Introduction</vt:lpstr>
      <vt:lpstr>Introduction </vt:lpstr>
      <vt:lpstr>Real GDP $578.254 billion (2021)</vt:lpstr>
      <vt:lpstr>Exports </vt:lpstr>
      <vt:lpstr>Imports </vt:lpstr>
      <vt:lpstr>Short video </vt:lpstr>
      <vt:lpstr>Tourism</vt:lpstr>
      <vt:lpstr>Bibliography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Singapore</dc:title>
  <dc:creator>076S-Seo, Bo Min</dc:creator>
  <cp:lastModifiedBy>076S-Seo, Bo Min</cp:lastModifiedBy>
  <cp:revision>89</cp:revision>
  <dcterms:created xsi:type="dcterms:W3CDTF">2023-02-21T17:35:27Z</dcterms:created>
  <dcterms:modified xsi:type="dcterms:W3CDTF">2023-02-28T18:01:31Z</dcterms:modified>
</cp:coreProperties>
</file>