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38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8C1F-C018-95E4-13CA-16D8B58FE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3F287-0358-C23D-7A0F-3F3499989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E25F6-94C7-47B0-AE0F-49BB3D1D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E359-D2E5-4636-B0C4-830BE3FFF737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550E1-DDF4-4563-5A0C-60BB1528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244A2-298C-44C2-AC6C-AC3DCEF6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72BF-6475-406E-AA92-9C795E428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34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3CC62-EEEB-93BF-0C0B-49825244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A0CB5-D528-20D4-E8AA-551DC25FA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AEDFC-FE98-69F0-C650-9C48723E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E359-D2E5-4636-B0C4-830BE3FFF737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716B1-1AB5-1F69-3D95-7225D948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DFD6D-FB24-3095-EE56-31378B51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72BF-6475-406E-AA92-9C795E428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77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A19134-68CC-0D35-E153-9AAAFC921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932BD-4E46-03D7-3EF1-94D95F300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1308D-506B-47C6-8B05-83B22586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E359-D2E5-4636-B0C4-830BE3FFF737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3644D-6B94-86B5-4A33-1B2B7D7D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72851-E362-3897-E9D9-9522AB1E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72BF-6475-406E-AA92-9C795E428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534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0BF38-FBF4-2AF4-20C2-C988747E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7564-F8A1-AA7F-AE4E-65C7EA195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B5F21-75B6-BD00-6F1B-FBA7AFFA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E359-D2E5-4636-B0C4-830BE3FFF737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51A4D-AA91-A1BD-8445-3436B9BB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ED05D-3E02-DE05-D8D9-D9EE738A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72BF-6475-406E-AA92-9C795E428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691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2D35-1BB5-D338-08D5-9B992EAB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11F63-B32C-F1BE-5588-FAE53DE0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1B007-A181-678F-E13E-41AAAED8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E359-D2E5-4636-B0C4-830BE3FFF737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634BC-97C9-135D-69CA-A63D196A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06EE0-7862-DCF2-3868-5B439D5A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72BF-6475-406E-AA92-9C795E428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02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3865-6E93-F511-F297-EB27D178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B9E52-A6DE-C416-4AE7-AE3AD3A9B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0912E-0E2A-98E9-50FA-2B56A8D03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F705B-B3B3-4C3A-9A09-C28792E21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E359-D2E5-4636-B0C4-830BE3FFF737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EDF91-DB42-B522-1A5A-7323256DE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F7AE8-0A22-28D5-E52F-85C756D0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72BF-6475-406E-AA92-9C795E428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236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2398-BFD5-5B38-EC7D-BCC48FC0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1C968-DF3C-6F40-B641-0858761F0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AD66F-73A1-B111-6A06-81164989F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86293-CB5C-9F26-5956-B057EC37A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8328F-490E-DCEA-055A-48135DCE5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E5584-A094-71F0-E6C5-E73B5C6C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E359-D2E5-4636-B0C4-830BE3FFF737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578F1-0CE7-FDCC-2329-6A6FE919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E5936D-3E46-D757-1704-D6BAC291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72BF-6475-406E-AA92-9C795E428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29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9832-7D51-9771-53E0-708B55EB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26F03-8793-F9A8-C44C-F2FEEB42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E359-D2E5-4636-B0C4-830BE3FFF737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233A8-D024-B6A4-5E24-91094CD9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5729-2CF7-15AD-D854-7B78447B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72BF-6475-406E-AA92-9C795E428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97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F27AAD-9CCC-542C-C292-2CB2552F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E359-D2E5-4636-B0C4-830BE3FFF737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07D7B-D51A-2D2E-1740-62BE93DF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5D333-15E8-F913-0674-2D515C4C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72BF-6475-406E-AA92-9C795E428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663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F2A0-FDB1-9ACB-2E9F-A44EBDD3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3B082-08E2-B7C2-01C6-D47EDE29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EA61-F8F1-A220-98EE-19F259C6C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B20E0-B973-8E85-B5D4-3F6FD95C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E359-D2E5-4636-B0C4-830BE3FFF737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26CD8-15FB-DC43-040B-FCEF04D4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E2DF4-11B2-8C9C-4C9E-18B50635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72BF-6475-406E-AA92-9C795E428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8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63D1-6AEB-153C-6147-9C7223F8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DD7D88-A5A5-5D3C-7F4C-DB5703FFC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CEFE5-416F-908F-EE81-7B44561B3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2CE21-35E9-C74C-EDAF-DB6FD47C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E359-D2E5-4636-B0C4-830BE3FFF737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B74FD-BD67-E513-8E5E-30F47E32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376E9-C327-BCCB-669A-FF107A19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72BF-6475-406E-AA92-9C795E428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13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E9682-A5A8-534B-2367-9DB337EF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7F566-ED4C-71A7-D13E-0C493CED0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D8F10-6F9F-8885-ED83-17A1E3808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4E359-D2E5-4636-B0C4-830BE3FFF737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F984C-814E-A4A7-3F58-1E2145D60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6A7E-83E0-968F-58B6-868D2F7EF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472BF-6475-406E-AA92-9C795E428A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57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7EBE-DDF7-3949-97CA-B2A333964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370" y="290848"/>
            <a:ext cx="4767209" cy="6276303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700" b="1" dirty="0">
                <a:solidFill>
                  <a:srgbClr val="FFFFFF"/>
                </a:solidFill>
              </a:rPr>
              <a:t>Optimizing Athletic Performance </a:t>
            </a:r>
            <a:br>
              <a:rPr lang="en-US" sz="6700" b="1" dirty="0">
                <a:solidFill>
                  <a:srgbClr val="FFFFFF"/>
                </a:solidFill>
              </a:rPr>
            </a:br>
            <a:r>
              <a:rPr lang="en-US" sz="6700" b="1" dirty="0">
                <a:solidFill>
                  <a:srgbClr val="FFFFFF"/>
                </a:solidFill>
              </a:rPr>
              <a:t>Academy</a:t>
            </a:r>
            <a:r>
              <a:rPr lang="en-US" sz="6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700" dirty="0"/>
            </a:br>
            <a:br>
              <a:rPr lang="en-US" sz="1800" b="1" dirty="0">
                <a:solidFill>
                  <a:schemeClr val="bg1"/>
                </a:solidFill>
                <a:cs typeface="Calibri Light"/>
              </a:rPr>
            </a:br>
            <a:br>
              <a:rPr lang="en-US" sz="1800" b="1" dirty="0">
                <a:cs typeface="Calibri Light"/>
              </a:rPr>
            </a:br>
            <a:br>
              <a:rPr lang="en-US" sz="1800" b="1" dirty="0">
                <a:cs typeface="Calibri Light"/>
              </a:rPr>
            </a:br>
            <a:br>
              <a:rPr lang="en-US" sz="3700" dirty="0"/>
            </a:br>
            <a:br>
              <a:rPr lang="en-US" sz="3700" dirty="0"/>
            </a:br>
            <a:endParaRPr lang="en-US" sz="37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1026" name="63BE5065-4C5B-4018-A5B6-859B0C1B8D6D" descr="AFB7AB9E-5E90-4EEB-98D3-A8322897B567.PNG">
            <a:extLst>
              <a:ext uri="{FF2B5EF4-FFF2-40B4-BE49-F238E27FC236}">
                <a16:creationId xmlns:a16="http://schemas.microsoft.com/office/drawing/2014/main" id="{E29D448A-28F6-BA8A-D839-3F78436EF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42" y="-28281"/>
            <a:ext cx="6921357" cy="692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92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BD3DD7-E316-4F87-A91A-FC45F3AAE36C}"/>
              </a:ext>
            </a:extLst>
          </p:cNvPr>
          <p:cNvSpPr/>
          <p:nvPr/>
        </p:nvSpPr>
        <p:spPr>
          <a:xfrm>
            <a:off x="359595" y="401144"/>
            <a:ext cx="5250094" cy="62987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3D64E3-A80E-4797-811F-3981F6FFECA6}"/>
              </a:ext>
            </a:extLst>
          </p:cNvPr>
          <p:cNvSpPr/>
          <p:nvPr/>
        </p:nvSpPr>
        <p:spPr>
          <a:xfrm>
            <a:off x="359595" y="1552672"/>
            <a:ext cx="5250095" cy="923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CA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For more information on our football program </a:t>
            </a:r>
          </a:p>
          <a:p>
            <a:pPr algn="ctr"/>
            <a:r>
              <a:rPr lang="en-CA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and this class, complete form here:</a:t>
            </a:r>
          </a:p>
          <a:p>
            <a:endParaRPr lang="en-CA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CA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CA" sz="18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CE3F5-9625-BB42-AEA3-A96D6CA27D53}"/>
              </a:ext>
            </a:extLst>
          </p:cNvPr>
          <p:cNvSpPr txBox="1"/>
          <p:nvPr/>
        </p:nvSpPr>
        <p:spPr>
          <a:xfrm>
            <a:off x="359596" y="586742"/>
            <a:ext cx="5250094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6600" dirty="0">
                <a:solidFill>
                  <a:schemeClr val="bg1"/>
                </a:solidFill>
                <a:latin typeface="Calibri"/>
                <a:cs typeface="Calibri"/>
              </a:rPr>
              <a:t>FOOTBALL</a:t>
            </a:r>
            <a:endParaRPr lang="en-CA" sz="6600" dirty="0">
              <a:solidFill>
                <a:schemeClr val="bg1"/>
              </a:solidFill>
              <a:effectLst/>
              <a:latin typeface="Calibri"/>
              <a:cs typeface="Calibri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FD9B02A-1781-4D9B-82B7-079FC18F2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8" r="25631"/>
          <a:stretch/>
        </p:blipFill>
        <p:spPr>
          <a:xfrm>
            <a:off x="5890906" y="245902"/>
            <a:ext cx="6003142" cy="62987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6E8F74-F423-4CFE-8A2D-07F392B0D77F}"/>
              </a:ext>
            </a:extLst>
          </p:cNvPr>
          <p:cNvSpPr/>
          <p:nvPr/>
        </p:nvSpPr>
        <p:spPr>
          <a:xfrm>
            <a:off x="1217117" y="2873008"/>
            <a:ext cx="3533992" cy="3316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CF1641-44BC-F34B-8000-F8A0464E5150}"/>
              </a:ext>
            </a:extLst>
          </p:cNvPr>
          <p:cNvSpPr txBox="1"/>
          <p:nvPr/>
        </p:nvSpPr>
        <p:spPr>
          <a:xfrm>
            <a:off x="359595" y="2109934"/>
            <a:ext cx="5250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i="0" dirty="0">
                <a:solidFill>
                  <a:schemeClr val="bg1"/>
                </a:solidFill>
                <a:effectLst/>
                <a:latin typeface="Helvetica" pitchFamily="2" charset="0"/>
              </a:rPr>
              <a:t>https://forms.office.com/r/XFWj2eXwSN</a:t>
            </a:r>
            <a:endParaRPr lang="en-CA" b="1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B04E1-6FEC-A696-91C0-289A53201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810" y="3014410"/>
            <a:ext cx="3126606" cy="31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88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EF8EFA7B7B3D46B8703C0312B9AEC4" ma:contentTypeVersion="4" ma:contentTypeDescription="Create a new document." ma:contentTypeScope="" ma:versionID="6dac11395895bc972ca0c0b5870da9e5">
  <xsd:schema xmlns:xsd="http://www.w3.org/2001/XMLSchema" xmlns:xs="http://www.w3.org/2001/XMLSchema" xmlns:p="http://schemas.microsoft.com/office/2006/metadata/properties" xmlns:ns2="fa811fa3-8f60-4835-a7b2-b6936c17ba57" xmlns:ns3="82488723-2cb7-4662-a483-3dfcc3c0dfb5" targetNamespace="http://schemas.microsoft.com/office/2006/metadata/properties" ma:root="true" ma:fieldsID="b856baf8281fec105961f5684aac2b9e" ns2:_="" ns3:_="">
    <xsd:import namespace="fa811fa3-8f60-4835-a7b2-b6936c17ba57"/>
    <xsd:import namespace="82488723-2cb7-4662-a483-3dfcc3c0d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11fa3-8f60-4835-a7b2-b6936c17ba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88723-2cb7-4662-a483-3dfcc3c0df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80AB11-409F-400F-B674-3BCF97AB30B0}"/>
</file>

<file path=customXml/itemProps2.xml><?xml version="1.0" encoding="utf-8"?>
<ds:datastoreItem xmlns:ds="http://schemas.openxmlformats.org/officeDocument/2006/customXml" ds:itemID="{A55BE992-6D54-4FB2-80D9-D4D4644B06B1}"/>
</file>

<file path=customXml/itemProps3.xml><?xml version="1.0" encoding="utf-8"?>
<ds:datastoreItem xmlns:ds="http://schemas.openxmlformats.org/officeDocument/2006/customXml" ds:itemID="{A480EF83-89BA-4629-AD3A-1DE8491C4627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Optimizing Athletic Performance  Academy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Athletic Performance  Academy</dc:title>
  <dc:creator>Cameron, Colin</dc:creator>
  <cp:lastModifiedBy>Edgell, Karen</cp:lastModifiedBy>
  <cp:revision>1</cp:revision>
  <dcterms:created xsi:type="dcterms:W3CDTF">2023-01-09T19:02:56Z</dcterms:created>
  <dcterms:modified xsi:type="dcterms:W3CDTF">2023-01-09T19:26:38Z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0x0101009FEF8EFA7B7B3D46B8703C0312B9AEC4</vt:lpwstr>
  </property>
</Properties>
</file>