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4" r:id="rId4"/>
  </p:sldMasterIdLst>
  <p:notesMasterIdLst>
    <p:notesMasterId r:id="rId52"/>
  </p:notesMasterIdLst>
  <p:sldIdLst>
    <p:sldId id="256" r:id="rId5"/>
    <p:sldId id="265" r:id="rId6"/>
    <p:sldId id="264" r:id="rId7"/>
    <p:sldId id="304" r:id="rId8"/>
    <p:sldId id="305" r:id="rId9"/>
    <p:sldId id="306" r:id="rId10"/>
    <p:sldId id="307" r:id="rId11"/>
    <p:sldId id="309" r:id="rId12"/>
    <p:sldId id="310" r:id="rId13"/>
    <p:sldId id="311" r:id="rId14"/>
    <p:sldId id="308" r:id="rId15"/>
    <p:sldId id="364" r:id="rId16"/>
    <p:sldId id="363" r:id="rId17"/>
    <p:sldId id="365" r:id="rId18"/>
    <p:sldId id="325" r:id="rId19"/>
    <p:sldId id="323" r:id="rId20"/>
    <p:sldId id="367" r:id="rId21"/>
    <p:sldId id="376" r:id="rId22"/>
    <p:sldId id="396" r:id="rId23"/>
    <p:sldId id="398" r:id="rId24"/>
    <p:sldId id="399" r:id="rId25"/>
    <p:sldId id="400" r:id="rId26"/>
    <p:sldId id="401" r:id="rId27"/>
    <p:sldId id="412" r:id="rId28"/>
    <p:sldId id="277" r:id="rId29"/>
    <p:sldId id="391" r:id="rId30"/>
    <p:sldId id="402" r:id="rId31"/>
    <p:sldId id="263" r:id="rId32"/>
    <p:sldId id="262" r:id="rId33"/>
    <p:sldId id="395" r:id="rId34"/>
    <p:sldId id="382" r:id="rId35"/>
    <p:sldId id="410" r:id="rId36"/>
    <p:sldId id="368" r:id="rId37"/>
    <p:sldId id="369" r:id="rId38"/>
    <p:sldId id="385" r:id="rId39"/>
    <p:sldId id="336" r:id="rId40"/>
    <p:sldId id="403" r:id="rId41"/>
    <p:sldId id="404" r:id="rId42"/>
    <p:sldId id="405" r:id="rId43"/>
    <p:sldId id="413" r:id="rId44"/>
    <p:sldId id="408" r:id="rId45"/>
    <p:sldId id="407" r:id="rId46"/>
    <p:sldId id="337" r:id="rId47"/>
    <p:sldId id="411" r:id="rId48"/>
    <p:sldId id="329" r:id="rId49"/>
    <p:sldId id="370" r:id="rId50"/>
    <p:sldId id="409"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emlett, Theresa" initials="TT" lastIdx="0" clrIdx="0">
    <p:extLst>
      <p:ext uri="{19B8F6BF-5375-455C-9EA6-DF929625EA0E}">
        <p15:presenceInfo xmlns:p15="http://schemas.microsoft.com/office/powerpoint/2012/main" userId="S::TTemlett@sd43.bc.ca::34533e42-99b8-49e8-852d-4e41c38a14e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51B7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9FEF34-8F84-4CF6-8B43-96A644D36955}" v="263" dt="2024-01-30T21:43:56.2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8" d="100"/>
          <a:sy n="118" d="100"/>
        </p:scale>
        <p:origin x="27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commentAuthors" Target="commentAuthors.xml"/><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diagrams/_rels/data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ata1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diagrams/_rels/data1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8.png"/><Relationship Id="rId7" Type="http://schemas.openxmlformats.org/officeDocument/2006/relationships/image" Target="../media/image20.png"/><Relationship Id="rId12" Type="http://schemas.openxmlformats.org/officeDocument/2006/relationships/image" Target="../media/image23.sv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9.svg"/><Relationship Id="rId11" Type="http://schemas.openxmlformats.org/officeDocument/2006/relationships/image" Target="../media/image22.png"/><Relationship Id="rId5" Type="http://schemas.openxmlformats.org/officeDocument/2006/relationships/image" Target="../media/image18.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diagrams/_rels/data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4" Type="http://schemas.openxmlformats.org/officeDocument/2006/relationships/image" Target="../media/image27.svg"/></Relationships>
</file>

<file path=ppt/diagrams/_rels/data19.xml.rels><?xml version="1.0" encoding="UTF-8" standalone="yes"?>
<Relationships xmlns="http://schemas.openxmlformats.org/package/2006/relationships"><Relationship Id="rId1" Type="http://schemas.openxmlformats.org/officeDocument/2006/relationships/hyperlink" Target="https://tinyurl.com/2p8549af" TargetMode="External"/></Relationships>
</file>

<file path=ppt/diagrams/_rels/data25.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svg"/><Relationship Id="rId1" Type="http://schemas.openxmlformats.org/officeDocument/2006/relationships/image" Target="../media/image6.png"/><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diagrams/_rels/data26.xml.rels><?xml version="1.0" encoding="UTF-8" standalone="yes"?>
<Relationships xmlns="http://schemas.openxmlformats.org/package/2006/relationships"><Relationship Id="rId3" Type="http://schemas.openxmlformats.org/officeDocument/2006/relationships/hyperlink" Target="mailto:dhealeywright@sd43.bc.ca" TargetMode="External"/><Relationship Id="rId2" Type="http://schemas.openxmlformats.org/officeDocument/2006/relationships/hyperlink" Target="mailto:nnorlin@sd43.bc.ca" TargetMode="External"/><Relationship Id="rId1" Type="http://schemas.openxmlformats.org/officeDocument/2006/relationships/hyperlink" Target="mailto:mthomas@sd43.bc.ca" TargetMode="External"/><Relationship Id="rId4" Type="http://schemas.openxmlformats.org/officeDocument/2006/relationships/hyperlink" Target="mailto:ttemlett@sd43.bc.ca" TargetMode="External"/></Relationships>
</file>

<file path=ppt/diagrams/_rels/drawing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1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diagrams/_rels/drawing1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8.png"/><Relationship Id="rId7" Type="http://schemas.openxmlformats.org/officeDocument/2006/relationships/image" Target="../media/image20.png"/><Relationship Id="rId12" Type="http://schemas.openxmlformats.org/officeDocument/2006/relationships/image" Target="../media/image23.sv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9.svg"/><Relationship Id="rId11" Type="http://schemas.openxmlformats.org/officeDocument/2006/relationships/image" Target="../media/image22.png"/><Relationship Id="rId5" Type="http://schemas.openxmlformats.org/officeDocument/2006/relationships/image" Target="../media/image18.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diagrams/_rels/drawing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4" Type="http://schemas.openxmlformats.org/officeDocument/2006/relationships/image" Target="../media/image27.svg"/></Relationships>
</file>

<file path=ppt/diagrams/_rels/drawing19.xml.rels><?xml version="1.0" encoding="UTF-8" standalone="yes"?>
<Relationships xmlns="http://schemas.openxmlformats.org/package/2006/relationships"><Relationship Id="rId1" Type="http://schemas.openxmlformats.org/officeDocument/2006/relationships/hyperlink" Target="https://tinyurl.com/2p8549af" TargetMode="External"/></Relationships>
</file>

<file path=ppt/diagrams/_rels/drawing25.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svg"/><Relationship Id="rId1" Type="http://schemas.openxmlformats.org/officeDocument/2006/relationships/image" Target="../media/image6.png"/><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diagrams/_rels/drawing26.xml.rels><?xml version="1.0" encoding="UTF-8" standalone="yes"?>
<Relationships xmlns="http://schemas.openxmlformats.org/package/2006/relationships"><Relationship Id="rId3" Type="http://schemas.openxmlformats.org/officeDocument/2006/relationships/hyperlink" Target="mailto:ttemlett@sd43.bc.ca" TargetMode="External"/><Relationship Id="rId2" Type="http://schemas.openxmlformats.org/officeDocument/2006/relationships/hyperlink" Target="mailto:nnorlin@sd43.bc.ca" TargetMode="External"/><Relationship Id="rId1" Type="http://schemas.openxmlformats.org/officeDocument/2006/relationships/hyperlink" Target="mailto:mthomas@sd43.bc.ca" TargetMode="External"/><Relationship Id="rId4" Type="http://schemas.openxmlformats.org/officeDocument/2006/relationships/hyperlink" Target="mailto:dhealeywright@sd43.bc.ca"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C2D6C5-EB03-4EA7-9D79-5C891CE1A1D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11C1307-5F46-4452-8F24-6419C4AC75C1}">
      <dgm:prSet/>
      <dgm:spPr/>
      <dgm:t>
        <a:bodyPr/>
        <a:lstStyle/>
        <a:p>
          <a:r>
            <a:rPr lang="en-US"/>
            <a:t>Grade 10-12 Courses Credited</a:t>
          </a:r>
        </a:p>
      </dgm:t>
    </dgm:pt>
    <dgm:pt modelId="{E9A772B1-21D4-47B5-A732-474253C50C77}" type="parTrans" cxnId="{E4EBD274-86B6-4196-934A-D27D9C267E99}">
      <dgm:prSet/>
      <dgm:spPr/>
      <dgm:t>
        <a:bodyPr/>
        <a:lstStyle/>
        <a:p>
          <a:endParaRPr lang="en-US"/>
        </a:p>
      </dgm:t>
    </dgm:pt>
    <dgm:pt modelId="{358E1F72-F0F0-4664-B2C9-F36075B4CCB8}" type="sibTrans" cxnId="{E4EBD274-86B6-4196-934A-D27D9C267E99}">
      <dgm:prSet/>
      <dgm:spPr/>
      <dgm:t>
        <a:bodyPr/>
        <a:lstStyle/>
        <a:p>
          <a:endParaRPr lang="en-US"/>
        </a:p>
      </dgm:t>
    </dgm:pt>
    <dgm:pt modelId="{B79DBF4B-4825-45E6-9686-995807E65FBB}">
      <dgm:prSet/>
      <dgm:spPr/>
      <dgm:t>
        <a:bodyPr/>
        <a:lstStyle/>
        <a:p>
          <a:r>
            <a:rPr lang="en-US"/>
            <a:t>52 Credits Required Courses                             </a:t>
          </a:r>
        </a:p>
      </dgm:t>
    </dgm:pt>
    <dgm:pt modelId="{27E0C724-661E-4142-BE55-F2B053D1C653}" type="parTrans" cxnId="{C8E46664-724B-40D1-BE77-230323D8C6D0}">
      <dgm:prSet/>
      <dgm:spPr/>
      <dgm:t>
        <a:bodyPr/>
        <a:lstStyle/>
        <a:p>
          <a:endParaRPr lang="en-US"/>
        </a:p>
      </dgm:t>
    </dgm:pt>
    <dgm:pt modelId="{471102FC-7128-4E2A-B205-BBA6580A186D}" type="sibTrans" cxnId="{C8E46664-724B-40D1-BE77-230323D8C6D0}">
      <dgm:prSet/>
      <dgm:spPr/>
      <dgm:t>
        <a:bodyPr/>
        <a:lstStyle/>
        <a:p>
          <a:endParaRPr lang="en-US"/>
        </a:p>
      </dgm:t>
    </dgm:pt>
    <dgm:pt modelId="{0C4EB90A-21AE-4620-A874-20089C08370B}">
      <dgm:prSet/>
      <dgm:spPr/>
      <dgm:t>
        <a:bodyPr/>
        <a:lstStyle/>
        <a:p>
          <a:r>
            <a:rPr lang="en-US"/>
            <a:t>28 Elective Courses   </a:t>
          </a:r>
        </a:p>
      </dgm:t>
    </dgm:pt>
    <dgm:pt modelId="{CC371307-FB87-4E58-993C-749895C554BC}" type="parTrans" cxnId="{03FEE9DC-A691-417D-A8DF-A287C201B95C}">
      <dgm:prSet/>
      <dgm:spPr/>
      <dgm:t>
        <a:bodyPr/>
        <a:lstStyle/>
        <a:p>
          <a:endParaRPr lang="en-US"/>
        </a:p>
      </dgm:t>
    </dgm:pt>
    <dgm:pt modelId="{0E368B32-7C8B-42DB-B984-D01FDD7E0B89}" type="sibTrans" cxnId="{03FEE9DC-A691-417D-A8DF-A287C201B95C}">
      <dgm:prSet/>
      <dgm:spPr/>
      <dgm:t>
        <a:bodyPr/>
        <a:lstStyle/>
        <a:p>
          <a:endParaRPr lang="en-US"/>
        </a:p>
      </dgm:t>
    </dgm:pt>
    <dgm:pt modelId="{ECD5F92E-3D42-45D5-BFB1-F90DD3685CA6}">
      <dgm:prSet/>
      <dgm:spPr/>
      <dgm:t>
        <a:bodyPr/>
        <a:lstStyle/>
        <a:p>
          <a:r>
            <a:rPr lang="en-US"/>
            <a:t>80 Credits Total</a:t>
          </a:r>
        </a:p>
      </dgm:t>
    </dgm:pt>
    <dgm:pt modelId="{0283A9A1-4A0A-4B5E-B39A-88B6DEF33588}" type="parTrans" cxnId="{D1660941-A3F4-40E1-9CB1-B0C646F39E7F}">
      <dgm:prSet/>
      <dgm:spPr/>
      <dgm:t>
        <a:bodyPr/>
        <a:lstStyle/>
        <a:p>
          <a:endParaRPr lang="en-US"/>
        </a:p>
      </dgm:t>
    </dgm:pt>
    <dgm:pt modelId="{E4A24E27-388A-4BF9-B66A-AB9571E5E595}" type="sibTrans" cxnId="{D1660941-A3F4-40E1-9CB1-B0C646F39E7F}">
      <dgm:prSet/>
      <dgm:spPr/>
      <dgm:t>
        <a:bodyPr/>
        <a:lstStyle/>
        <a:p>
          <a:endParaRPr lang="en-US"/>
        </a:p>
      </dgm:t>
    </dgm:pt>
    <dgm:pt modelId="{04506B28-9DCC-4373-AFB8-BF8C9A45265B}">
      <dgm:prSet/>
      <dgm:spPr/>
      <dgm:t>
        <a:bodyPr/>
        <a:lstStyle/>
        <a:p>
          <a:r>
            <a:rPr lang="en-US"/>
            <a:t>Literacy and Numeracy Assessments</a:t>
          </a:r>
          <a:endParaRPr lang="en-CA"/>
        </a:p>
      </dgm:t>
    </dgm:pt>
    <dgm:pt modelId="{842B7F43-9B90-4A24-9406-35BE726CF75C}" type="parTrans" cxnId="{75CA78B0-36B2-4078-8F71-D8E62F3EA699}">
      <dgm:prSet/>
      <dgm:spPr/>
      <dgm:t>
        <a:bodyPr/>
        <a:lstStyle/>
        <a:p>
          <a:endParaRPr lang="en-CA"/>
        </a:p>
      </dgm:t>
    </dgm:pt>
    <dgm:pt modelId="{0A1AABE5-FCA9-457C-8988-754EF370CBB7}" type="sibTrans" cxnId="{75CA78B0-36B2-4078-8F71-D8E62F3EA699}">
      <dgm:prSet/>
      <dgm:spPr/>
      <dgm:t>
        <a:bodyPr/>
        <a:lstStyle/>
        <a:p>
          <a:endParaRPr lang="en-CA"/>
        </a:p>
      </dgm:t>
    </dgm:pt>
    <dgm:pt modelId="{6D2F8868-298C-4356-B9ED-EF00A6643DA8}" type="pres">
      <dgm:prSet presAssocID="{21C2D6C5-EB03-4EA7-9D79-5C891CE1A1D6}" presName="linear" presStyleCnt="0">
        <dgm:presLayoutVars>
          <dgm:animLvl val="lvl"/>
          <dgm:resizeHandles val="exact"/>
        </dgm:presLayoutVars>
      </dgm:prSet>
      <dgm:spPr/>
    </dgm:pt>
    <dgm:pt modelId="{41B67D1E-37A1-4464-AA5A-92DDF5F16B0A}" type="pres">
      <dgm:prSet presAssocID="{B11C1307-5F46-4452-8F24-6419C4AC75C1}" presName="parentText" presStyleLbl="node1" presStyleIdx="0" presStyleCnt="5">
        <dgm:presLayoutVars>
          <dgm:chMax val="0"/>
          <dgm:bulletEnabled val="1"/>
        </dgm:presLayoutVars>
      </dgm:prSet>
      <dgm:spPr/>
    </dgm:pt>
    <dgm:pt modelId="{B906D936-DF01-4D4B-B52B-C73E6A5F99E0}" type="pres">
      <dgm:prSet presAssocID="{358E1F72-F0F0-4664-B2C9-F36075B4CCB8}" presName="spacer" presStyleCnt="0"/>
      <dgm:spPr/>
    </dgm:pt>
    <dgm:pt modelId="{D634A27B-2CD4-4EA1-9188-9E4D1C8C6A91}" type="pres">
      <dgm:prSet presAssocID="{B79DBF4B-4825-45E6-9686-995807E65FBB}" presName="parentText" presStyleLbl="node1" presStyleIdx="1" presStyleCnt="5">
        <dgm:presLayoutVars>
          <dgm:chMax val="0"/>
          <dgm:bulletEnabled val="1"/>
        </dgm:presLayoutVars>
      </dgm:prSet>
      <dgm:spPr/>
    </dgm:pt>
    <dgm:pt modelId="{0EE5000A-26D0-4CF1-9845-25532F7EFC6D}" type="pres">
      <dgm:prSet presAssocID="{471102FC-7128-4E2A-B205-BBA6580A186D}" presName="spacer" presStyleCnt="0"/>
      <dgm:spPr/>
    </dgm:pt>
    <dgm:pt modelId="{0B793E58-1D18-46F5-AFD4-6358A59DC6D5}" type="pres">
      <dgm:prSet presAssocID="{0C4EB90A-21AE-4620-A874-20089C08370B}" presName="parentText" presStyleLbl="node1" presStyleIdx="2" presStyleCnt="5">
        <dgm:presLayoutVars>
          <dgm:chMax val="0"/>
          <dgm:bulletEnabled val="1"/>
        </dgm:presLayoutVars>
      </dgm:prSet>
      <dgm:spPr/>
    </dgm:pt>
    <dgm:pt modelId="{6F5A56A6-8BB4-4478-9287-481E267C1898}" type="pres">
      <dgm:prSet presAssocID="{0E368B32-7C8B-42DB-B984-D01FDD7E0B89}" presName="spacer" presStyleCnt="0"/>
      <dgm:spPr/>
    </dgm:pt>
    <dgm:pt modelId="{6A88100A-BDB3-48EC-9BF1-131F03098A48}" type="pres">
      <dgm:prSet presAssocID="{ECD5F92E-3D42-45D5-BFB1-F90DD3685CA6}" presName="parentText" presStyleLbl="node1" presStyleIdx="3" presStyleCnt="5">
        <dgm:presLayoutVars>
          <dgm:chMax val="0"/>
          <dgm:bulletEnabled val="1"/>
        </dgm:presLayoutVars>
      </dgm:prSet>
      <dgm:spPr/>
    </dgm:pt>
    <dgm:pt modelId="{649A078E-BF49-4FDF-983C-48DBF57C17CE}" type="pres">
      <dgm:prSet presAssocID="{E4A24E27-388A-4BF9-B66A-AB9571E5E595}" presName="spacer" presStyleCnt="0"/>
      <dgm:spPr/>
    </dgm:pt>
    <dgm:pt modelId="{374A5DC8-261D-40E8-85B8-89089317F551}" type="pres">
      <dgm:prSet presAssocID="{04506B28-9DCC-4373-AFB8-BF8C9A45265B}" presName="parentText" presStyleLbl="node1" presStyleIdx="4" presStyleCnt="5">
        <dgm:presLayoutVars>
          <dgm:chMax val="0"/>
          <dgm:bulletEnabled val="1"/>
        </dgm:presLayoutVars>
      </dgm:prSet>
      <dgm:spPr/>
    </dgm:pt>
  </dgm:ptLst>
  <dgm:cxnLst>
    <dgm:cxn modelId="{CBDD910C-B7EC-436E-8986-91D3CD13A69C}" type="presOf" srcId="{21C2D6C5-EB03-4EA7-9D79-5C891CE1A1D6}" destId="{6D2F8868-298C-4356-B9ED-EF00A6643DA8}" srcOrd="0" destOrd="0" presId="urn:microsoft.com/office/officeart/2005/8/layout/vList2"/>
    <dgm:cxn modelId="{7B2B300D-4CE0-4E66-B0BA-D19651A1FBC3}" type="presOf" srcId="{B79DBF4B-4825-45E6-9686-995807E65FBB}" destId="{D634A27B-2CD4-4EA1-9188-9E4D1C8C6A91}" srcOrd="0" destOrd="0" presId="urn:microsoft.com/office/officeart/2005/8/layout/vList2"/>
    <dgm:cxn modelId="{D1660941-A3F4-40E1-9CB1-B0C646F39E7F}" srcId="{21C2D6C5-EB03-4EA7-9D79-5C891CE1A1D6}" destId="{ECD5F92E-3D42-45D5-BFB1-F90DD3685CA6}" srcOrd="3" destOrd="0" parTransId="{0283A9A1-4A0A-4B5E-B39A-88B6DEF33588}" sibTransId="{E4A24E27-388A-4BF9-B66A-AB9571E5E595}"/>
    <dgm:cxn modelId="{C8E46664-724B-40D1-BE77-230323D8C6D0}" srcId="{21C2D6C5-EB03-4EA7-9D79-5C891CE1A1D6}" destId="{B79DBF4B-4825-45E6-9686-995807E65FBB}" srcOrd="1" destOrd="0" parTransId="{27E0C724-661E-4142-BE55-F2B053D1C653}" sibTransId="{471102FC-7128-4E2A-B205-BBA6580A186D}"/>
    <dgm:cxn modelId="{4ADC5D51-B450-4FB6-9190-266234A8C171}" type="presOf" srcId="{04506B28-9DCC-4373-AFB8-BF8C9A45265B}" destId="{374A5DC8-261D-40E8-85B8-89089317F551}" srcOrd="0" destOrd="0" presId="urn:microsoft.com/office/officeart/2005/8/layout/vList2"/>
    <dgm:cxn modelId="{E4EBD274-86B6-4196-934A-D27D9C267E99}" srcId="{21C2D6C5-EB03-4EA7-9D79-5C891CE1A1D6}" destId="{B11C1307-5F46-4452-8F24-6419C4AC75C1}" srcOrd="0" destOrd="0" parTransId="{E9A772B1-21D4-47B5-A732-474253C50C77}" sibTransId="{358E1F72-F0F0-4664-B2C9-F36075B4CCB8}"/>
    <dgm:cxn modelId="{40959B78-6C51-457E-8DB3-CCD15151493D}" type="presOf" srcId="{B11C1307-5F46-4452-8F24-6419C4AC75C1}" destId="{41B67D1E-37A1-4464-AA5A-92DDF5F16B0A}" srcOrd="0" destOrd="0" presId="urn:microsoft.com/office/officeart/2005/8/layout/vList2"/>
    <dgm:cxn modelId="{889A1D82-7FBB-4C19-AC7E-6CE0C0FE4CD1}" type="presOf" srcId="{0C4EB90A-21AE-4620-A874-20089C08370B}" destId="{0B793E58-1D18-46F5-AFD4-6358A59DC6D5}" srcOrd="0" destOrd="0" presId="urn:microsoft.com/office/officeart/2005/8/layout/vList2"/>
    <dgm:cxn modelId="{75CA78B0-36B2-4078-8F71-D8E62F3EA699}" srcId="{21C2D6C5-EB03-4EA7-9D79-5C891CE1A1D6}" destId="{04506B28-9DCC-4373-AFB8-BF8C9A45265B}" srcOrd="4" destOrd="0" parTransId="{842B7F43-9B90-4A24-9406-35BE726CF75C}" sibTransId="{0A1AABE5-FCA9-457C-8988-754EF370CBB7}"/>
    <dgm:cxn modelId="{C049DFC5-C5EF-456D-BFB7-9661F3ABA5AC}" type="presOf" srcId="{ECD5F92E-3D42-45D5-BFB1-F90DD3685CA6}" destId="{6A88100A-BDB3-48EC-9BF1-131F03098A48}" srcOrd="0" destOrd="0" presId="urn:microsoft.com/office/officeart/2005/8/layout/vList2"/>
    <dgm:cxn modelId="{03FEE9DC-A691-417D-A8DF-A287C201B95C}" srcId="{21C2D6C5-EB03-4EA7-9D79-5C891CE1A1D6}" destId="{0C4EB90A-21AE-4620-A874-20089C08370B}" srcOrd="2" destOrd="0" parTransId="{CC371307-FB87-4E58-993C-749895C554BC}" sibTransId="{0E368B32-7C8B-42DB-B984-D01FDD7E0B89}"/>
    <dgm:cxn modelId="{18008639-6E35-4D74-AABD-B74F2C7E7392}" type="presParOf" srcId="{6D2F8868-298C-4356-B9ED-EF00A6643DA8}" destId="{41B67D1E-37A1-4464-AA5A-92DDF5F16B0A}" srcOrd="0" destOrd="0" presId="urn:microsoft.com/office/officeart/2005/8/layout/vList2"/>
    <dgm:cxn modelId="{3E416E85-6F8A-4289-AF67-AB8AF0CAC007}" type="presParOf" srcId="{6D2F8868-298C-4356-B9ED-EF00A6643DA8}" destId="{B906D936-DF01-4D4B-B52B-C73E6A5F99E0}" srcOrd="1" destOrd="0" presId="urn:microsoft.com/office/officeart/2005/8/layout/vList2"/>
    <dgm:cxn modelId="{1BACC15D-28F7-406B-A120-3E1024321239}" type="presParOf" srcId="{6D2F8868-298C-4356-B9ED-EF00A6643DA8}" destId="{D634A27B-2CD4-4EA1-9188-9E4D1C8C6A91}" srcOrd="2" destOrd="0" presId="urn:microsoft.com/office/officeart/2005/8/layout/vList2"/>
    <dgm:cxn modelId="{EDD9D0C7-3A96-4364-879B-0FACB2F3D961}" type="presParOf" srcId="{6D2F8868-298C-4356-B9ED-EF00A6643DA8}" destId="{0EE5000A-26D0-4CF1-9845-25532F7EFC6D}" srcOrd="3" destOrd="0" presId="urn:microsoft.com/office/officeart/2005/8/layout/vList2"/>
    <dgm:cxn modelId="{74B1C39B-9BC2-4311-A939-6982F609E452}" type="presParOf" srcId="{6D2F8868-298C-4356-B9ED-EF00A6643DA8}" destId="{0B793E58-1D18-46F5-AFD4-6358A59DC6D5}" srcOrd="4" destOrd="0" presId="urn:microsoft.com/office/officeart/2005/8/layout/vList2"/>
    <dgm:cxn modelId="{99AD41B7-B329-4CD7-93B6-AB7D02A79F3B}" type="presParOf" srcId="{6D2F8868-298C-4356-B9ED-EF00A6643DA8}" destId="{6F5A56A6-8BB4-4478-9287-481E267C1898}" srcOrd="5" destOrd="0" presId="urn:microsoft.com/office/officeart/2005/8/layout/vList2"/>
    <dgm:cxn modelId="{96AA714E-4525-4B7B-9661-F1BD9E1BF770}" type="presParOf" srcId="{6D2F8868-298C-4356-B9ED-EF00A6643DA8}" destId="{6A88100A-BDB3-48EC-9BF1-131F03098A48}" srcOrd="6" destOrd="0" presId="urn:microsoft.com/office/officeart/2005/8/layout/vList2"/>
    <dgm:cxn modelId="{47466A16-338C-4B00-BEC4-5FC9511816FB}" type="presParOf" srcId="{6D2F8868-298C-4356-B9ED-EF00A6643DA8}" destId="{649A078E-BF49-4FDF-983C-48DBF57C17CE}" srcOrd="7" destOrd="0" presId="urn:microsoft.com/office/officeart/2005/8/layout/vList2"/>
    <dgm:cxn modelId="{CB73C90A-7695-43C8-BA93-BCBFFE6005B7}" type="presParOf" srcId="{6D2F8868-298C-4356-B9ED-EF00A6643DA8}" destId="{374A5DC8-261D-40E8-85B8-89089317F551}"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16921E9-01A7-471F-9AFB-321E970C34DC}"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351B92B3-BA9B-4051-AF83-007240303CCB}">
      <dgm:prSet/>
      <dgm:spPr/>
      <dgm:t>
        <a:bodyPr/>
        <a:lstStyle/>
        <a:p>
          <a:pPr>
            <a:lnSpc>
              <a:spcPct val="100000"/>
            </a:lnSpc>
            <a:defRPr cap="all"/>
          </a:pPr>
          <a:r>
            <a:rPr lang="en-US"/>
            <a:t>Offered at BCIT and Kwantlen Polytechnic University (KPU)</a:t>
          </a:r>
        </a:p>
      </dgm:t>
    </dgm:pt>
    <dgm:pt modelId="{E5B60941-A33C-4114-95D4-B2CCBB6DE9AB}" type="parTrans" cxnId="{647047F6-BA91-4A98-8813-B630A508927F}">
      <dgm:prSet/>
      <dgm:spPr/>
      <dgm:t>
        <a:bodyPr/>
        <a:lstStyle/>
        <a:p>
          <a:endParaRPr lang="en-US"/>
        </a:p>
      </dgm:t>
    </dgm:pt>
    <dgm:pt modelId="{C722D0F0-5F61-4B37-82AB-4EBBD2E858C9}" type="sibTrans" cxnId="{647047F6-BA91-4A98-8813-B630A508927F}">
      <dgm:prSet/>
      <dgm:spPr/>
      <dgm:t>
        <a:bodyPr/>
        <a:lstStyle/>
        <a:p>
          <a:endParaRPr lang="en-US"/>
        </a:p>
      </dgm:t>
    </dgm:pt>
    <dgm:pt modelId="{15102879-9B94-4DEB-8902-85F28C9B0AF5}">
      <dgm:prSet/>
      <dgm:spPr/>
      <dgm:t>
        <a:bodyPr/>
        <a:lstStyle/>
        <a:p>
          <a:pPr>
            <a:lnSpc>
              <a:spcPct val="100000"/>
            </a:lnSpc>
            <a:defRPr cap="all"/>
          </a:pPr>
          <a:r>
            <a:rPr lang="en-US"/>
            <a:t>2-3 year ‘Hands On’ programs</a:t>
          </a:r>
        </a:p>
      </dgm:t>
    </dgm:pt>
    <dgm:pt modelId="{CF9A0851-A5EE-4226-849A-B54B4AFA634C}" type="parTrans" cxnId="{54281CAD-69C4-4D80-8E4E-B7904A8A8966}">
      <dgm:prSet/>
      <dgm:spPr/>
      <dgm:t>
        <a:bodyPr/>
        <a:lstStyle/>
        <a:p>
          <a:endParaRPr lang="en-US"/>
        </a:p>
      </dgm:t>
    </dgm:pt>
    <dgm:pt modelId="{52A85B0E-D1AB-4C74-B1F2-63AD6F6DB217}" type="sibTrans" cxnId="{54281CAD-69C4-4D80-8E4E-B7904A8A8966}">
      <dgm:prSet/>
      <dgm:spPr/>
      <dgm:t>
        <a:bodyPr/>
        <a:lstStyle/>
        <a:p>
          <a:endParaRPr lang="en-US"/>
        </a:p>
      </dgm:t>
    </dgm:pt>
    <dgm:pt modelId="{9A8DBB46-BB3B-400E-AF43-0E9C420E8D64}">
      <dgm:prSet/>
      <dgm:spPr/>
      <dgm:t>
        <a:bodyPr/>
        <a:lstStyle/>
        <a:p>
          <a:pPr>
            <a:lnSpc>
              <a:spcPct val="100000"/>
            </a:lnSpc>
            <a:defRPr cap="all"/>
          </a:pPr>
          <a:r>
            <a:rPr lang="en-US"/>
            <a:t>Degree</a:t>
          </a:r>
          <a:r>
            <a:rPr lang="en-US" baseline="0"/>
            <a:t> Granting Programs in Traditional Academics </a:t>
          </a:r>
          <a:endParaRPr lang="en-US"/>
        </a:p>
      </dgm:t>
    </dgm:pt>
    <dgm:pt modelId="{C6CB84D3-A09C-4178-BB81-75202275D106}" type="parTrans" cxnId="{025F16CC-F71F-43AE-865C-36ADA60405BE}">
      <dgm:prSet/>
      <dgm:spPr/>
      <dgm:t>
        <a:bodyPr/>
        <a:lstStyle/>
        <a:p>
          <a:endParaRPr lang="en-US"/>
        </a:p>
      </dgm:t>
    </dgm:pt>
    <dgm:pt modelId="{EEA0C0E0-B24D-4509-B4CF-21F17F20A537}" type="sibTrans" cxnId="{025F16CC-F71F-43AE-865C-36ADA60405BE}">
      <dgm:prSet/>
      <dgm:spPr/>
      <dgm:t>
        <a:bodyPr/>
        <a:lstStyle/>
        <a:p>
          <a:endParaRPr lang="en-US"/>
        </a:p>
      </dgm:t>
    </dgm:pt>
    <dgm:pt modelId="{8D89F185-3EE4-4864-A12B-D0A114441E42}" type="pres">
      <dgm:prSet presAssocID="{316921E9-01A7-471F-9AFB-321E970C34DC}" presName="root" presStyleCnt="0">
        <dgm:presLayoutVars>
          <dgm:dir/>
          <dgm:resizeHandles val="exact"/>
        </dgm:presLayoutVars>
      </dgm:prSet>
      <dgm:spPr/>
    </dgm:pt>
    <dgm:pt modelId="{89C83A2E-8619-453D-842E-5F7A811F0695}" type="pres">
      <dgm:prSet presAssocID="{351B92B3-BA9B-4051-AF83-007240303CCB}" presName="compNode" presStyleCnt="0"/>
      <dgm:spPr/>
    </dgm:pt>
    <dgm:pt modelId="{4B020F27-F3F8-4D16-8F04-2F1EAFDDE161}" type="pres">
      <dgm:prSet presAssocID="{351B92B3-BA9B-4051-AF83-007240303CCB}" presName="iconBgRect" presStyleLbl="bgShp" presStyleIdx="0" presStyleCnt="3"/>
      <dgm:spPr/>
    </dgm:pt>
    <dgm:pt modelId="{CC21E66F-4339-44A2-A30C-B72151EA7402}" type="pres">
      <dgm:prSet presAssocID="{351B92B3-BA9B-4051-AF83-007240303CC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FDF99FD9-D9B0-4F96-A6BA-9CA755ED2B46}" type="pres">
      <dgm:prSet presAssocID="{351B92B3-BA9B-4051-AF83-007240303CCB}" presName="spaceRect" presStyleCnt="0"/>
      <dgm:spPr/>
    </dgm:pt>
    <dgm:pt modelId="{937DE301-DC8E-4CEF-BC9F-B2CAE65D1C8D}" type="pres">
      <dgm:prSet presAssocID="{351B92B3-BA9B-4051-AF83-007240303CCB}" presName="textRect" presStyleLbl="revTx" presStyleIdx="0" presStyleCnt="3">
        <dgm:presLayoutVars>
          <dgm:chMax val="1"/>
          <dgm:chPref val="1"/>
        </dgm:presLayoutVars>
      </dgm:prSet>
      <dgm:spPr/>
    </dgm:pt>
    <dgm:pt modelId="{5C248136-8F96-47AF-9DD4-F13988E9D4D7}" type="pres">
      <dgm:prSet presAssocID="{C722D0F0-5F61-4B37-82AB-4EBBD2E858C9}" presName="sibTrans" presStyleCnt="0"/>
      <dgm:spPr/>
    </dgm:pt>
    <dgm:pt modelId="{B2D50CFD-0FCE-4699-9B0B-B75567F61589}" type="pres">
      <dgm:prSet presAssocID="{15102879-9B94-4DEB-8902-85F28C9B0AF5}" presName="compNode" presStyleCnt="0"/>
      <dgm:spPr/>
    </dgm:pt>
    <dgm:pt modelId="{8992591E-36A4-4345-AB01-714F55852B3F}" type="pres">
      <dgm:prSet presAssocID="{15102879-9B94-4DEB-8902-85F28C9B0AF5}" presName="iconBgRect" presStyleLbl="bgShp" presStyleIdx="1" presStyleCnt="3"/>
      <dgm:spPr/>
    </dgm:pt>
    <dgm:pt modelId="{D90BF9B1-4F13-4B2C-AC3B-64119B052063}" type="pres">
      <dgm:prSet presAssocID="{15102879-9B94-4DEB-8902-85F28C9B0AF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ricket"/>
        </a:ext>
      </dgm:extLst>
    </dgm:pt>
    <dgm:pt modelId="{3B1752B0-F5FE-4F50-AC45-7FE5654C4BCD}" type="pres">
      <dgm:prSet presAssocID="{15102879-9B94-4DEB-8902-85F28C9B0AF5}" presName="spaceRect" presStyleCnt="0"/>
      <dgm:spPr/>
    </dgm:pt>
    <dgm:pt modelId="{08977F1C-A25E-405A-B6FD-C4432D86BCD4}" type="pres">
      <dgm:prSet presAssocID="{15102879-9B94-4DEB-8902-85F28C9B0AF5}" presName="textRect" presStyleLbl="revTx" presStyleIdx="1" presStyleCnt="3">
        <dgm:presLayoutVars>
          <dgm:chMax val="1"/>
          <dgm:chPref val="1"/>
        </dgm:presLayoutVars>
      </dgm:prSet>
      <dgm:spPr/>
    </dgm:pt>
    <dgm:pt modelId="{BBFCB664-E857-4355-9F6B-980586436948}" type="pres">
      <dgm:prSet presAssocID="{52A85B0E-D1AB-4C74-B1F2-63AD6F6DB217}" presName="sibTrans" presStyleCnt="0"/>
      <dgm:spPr/>
    </dgm:pt>
    <dgm:pt modelId="{468D7B0D-750D-4237-9209-5FE50B0C1C69}" type="pres">
      <dgm:prSet presAssocID="{9A8DBB46-BB3B-400E-AF43-0E9C420E8D64}" presName="compNode" presStyleCnt="0"/>
      <dgm:spPr/>
    </dgm:pt>
    <dgm:pt modelId="{EF6A5FDD-B621-46A8-BE17-3756866D7A91}" type="pres">
      <dgm:prSet presAssocID="{9A8DBB46-BB3B-400E-AF43-0E9C420E8D64}" presName="iconBgRect" presStyleLbl="bgShp" presStyleIdx="2" presStyleCnt="3"/>
      <dgm:spPr/>
    </dgm:pt>
    <dgm:pt modelId="{A8430122-2571-4FD3-96EA-1CBE4A2A1EB5}" type="pres">
      <dgm:prSet presAssocID="{9A8DBB46-BB3B-400E-AF43-0E9C420E8D6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8980DECF-B18D-42C5-BC78-5A50F85494B5}" type="pres">
      <dgm:prSet presAssocID="{9A8DBB46-BB3B-400E-AF43-0E9C420E8D64}" presName="spaceRect" presStyleCnt="0"/>
      <dgm:spPr/>
    </dgm:pt>
    <dgm:pt modelId="{0D7E15EE-0B33-4708-88EA-6BC9C3D9A86D}" type="pres">
      <dgm:prSet presAssocID="{9A8DBB46-BB3B-400E-AF43-0E9C420E8D64}" presName="textRect" presStyleLbl="revTx" presStyleIdx="2" presStyleCnt="3">
        <dgm:presLayoutVars>
          <dgm:chMax val="1"/>
          <dgm:chPref val="1"/>
        </dgm:presLayoutVars>
      </dgm:prSet>
      <dgm:spPr/>
    </dgm:pt>
  </dgm:ptLst>
  <dgm:cxnLst>
    <dgm:cxn modelId="{C619871E-B5C4-43F1-BF5C-2D9E10D1CC24}" type="presOf" srcId="{15102879-9B94-4DEB-8902-85F28C9B0AF5}" destId="{08977F1C-A25E-405A-B6FD-C4432D86BCD4}" srcOrd="0" destOrd="0" presId="urn:microsoft.com/office/officeart/2018/5/layout/IconCircleLabelList"/>
    <dgm:cxn modelId="{CC46FE42-123B-4263-A495-FC848A732CDF}" type="presOf" srcId="{9A8DBB46-BB3B-400E-AF43-0E9C420E8D64}" destId="{0D7E15EE-0B33-4708-88EA-6BC9C3D9A86D}" srcOrd="0" destOrd="0" presId="urn:microsoft.com/office/officeart/2018/5/layout/IconCircleLabelList"/>
    <dgm:cxn modelId="{C4309748-BFC8-40F3-B505-2497FBCBFCFB}" type="presOf" srcId="{316921E9-01A7-471F-9AFB-321E970C34DC}" destId="{8D89F185-3EE4-4864-A12B-D0A114441E42}" srcOrd="0" destOrd="0" presId="urn:microsoft.com/office/officeart/2018/5/layout/IconCircleLabelList"/>
    <dgm:cxn modelId="{D3C4BE9F-F3DA-42EB-B161-7635BEF8033D}" type="presOf" srcId="{351B92B3-BA9B-4051-AF83-007240303CCB}" destId="{937DE301-DC8E-4CEF-BC9F-B2CAE65D1C8D}" srcOrd="0" destOrd="0" presId="urn:microsoft.com/office/officeart/2018/5/layout/IconCircleLabelList"/>
    <dgm:cxn modelId="{54281CAD-69C4-4D80-8E4E-B7904A8A8966}" srcId="{316921E9-01A7-471F-9AFB-321E970C34DC}" destId="{15102879-9B94-4DEB-8902-85F28C9B0AF5}" srcOrd="1" destOrd="0" parTransId="{CF9A0851-A5EE-4226-849A-B54B4AFA634C}" sibTransId="{52A85B0E-D1AB-4C74-B1F2-63AD6F6DB217}"/>
    <dgm:cxn modelId="{025F16CC-F71F-43AE-865C-36ADA60405BE}" srcId="{316921E9-01A7-471F-9AFB-321E970C34DC}" destId="{9A8DBB46-BB3B-400E-AF43-0E9C420E8D64}" srcOrd="2" destOrd="0" parTransId="{C6CB84D3-A09C-4178-BB81-75202275D106}" sibTransId="{EEA0C0E0-B24D-4509-B4CF-21F17F20A537}"/>
    <dgm:cxn modelId="{647047F6-BA91-4A98-8813-B630A508927F}" srcId="{316921E9-01A7-471F-9AFB-321E970C34DC}" destId="{351B92B3-BA9B-4051-AF83-007240303CCB}" srcOrd="0" destOrd="0" parTransId="{E5B60941-A33C-4114-95D4-B2CCBB6DE9AB}" sibTransId="{C722D0F0-5F61-4B37-82AB-4EBBD2E858C9}"/>
    <dgm:cxn modelId="{E0950DB4-922D-46AC-835F-DD3986CFF934}" type="presParOf" srcId="{8D89F185-3EE4-4864-A12B-D0A114441E42}" destId="{89C83A2E-8619-453D-842E-5F7A811F0695}" srcOrd="0" destOrd="0" presId="urn:microsoft.com/office/officeart/2018/5/layout/IconCircleLabelList"/>
    <dgm:cxn modelId="{0D99D352-F9F1-470C-B2A9-6C944182D3DC}" type="presParOf" srcId="{89C83A2E-8619-453D-842E-5F7A811F0695}" destId="{4B020F27-F3F8-4D16-8F04-2F1EAFDDE161}" srcOrd="0" destOrd="0" presId="urn:microsoft.com/office/officeart/2018/5/layout/IconCircleLabelList"/>
    <dgm:cxn modelId="{1F248358-FD0F-43F4-A56C-C453B5803D4C}" type="presParOf" srcId="{89C83A2E-8619-453D-842E-5F7A811F0695}" destId="{CC21E66F-4339-44A2-A30C-B72151EA7402}" srcOrd="1" destOrd="0" presId="urn:microsoft.com/office/officeart/2018/5/layout/IconCircleLabelList"/>
    <dgm:cxn modelId="{2DCAF507-2565-4E04-8517-33971502EE26}" type="presParOf" srcId="{89C83A2E-8619-453D-842E-5F7A811F0695}" destId="{FDF99FD9-D9B0-4F96-A6BA-9CA755ED2B46}" srcOrd="2" destOrd="0" presId="urn:microsoft.com/office/officeart/2018/5/layout/IconCircleLabelList"/>
    <dgm:cxn modelId="{0401621F-037E-4DF2-961D-241C3E6D249C}" type="presParOf" srcId="{89C83A2E-8619-453D-842E-5F7A811F0695}" destId="{937DE301-DC8E-4CEF-BC9F-B2CAE65D1C8D}" srcOrd="3" destOrd="0" presId="urn:microsoft.com/office/officeart/2018/5/layout/IconCircleLabelList"/>
    <dgm:cxn modelId="{0B18ABB1-4C33-447F-962B-56BEB1B7874B}" type="presParOf" srcId="{8D89F185-3EE4-4864-A12B-D0A114441E42}" destId="{5C248136-8F96-47AF-9DD4-F13988E9D4D7}" srcOrd="1" destOrd="0" presId="urn:microsoft.com/office/officeart/2018/5/layout/IconCircleLabelList"/>
    <dgm:cxn modelId="{4C037EDC-5144-426B-8070-71E4D569D145}" type="presParOf" srcId="{8D89F185-3EE4-4864-A12B-D0A114441E42}" destId="{B2D50CFD-0FCE-4699-9B0B-B75567F61589}" srcOrd="2" destOrd="0" presId="urn:microsoft.com/office/officeart/2018/5/layout/IconCircleLabelList"/>
    <dgm:cxn modelId="{82E00925-2D31-478D-8E14-182C197F3AD9}" type="presParOf" srcId="{B2D50CFD-0FCE-4699-9B0B-B75567F61589}" destId="{8992591E-36A4-4345-AB01-714F55852B3F}" srcOrd="0" destOrd="0" presId="urn:microsoft.com/office/officeart/2018/5/layout/IconCircleLabelList"/>
    <dgm:cxn modelId="{B6BEA36D-7863-4983-9DF9-E96B20E15677}" type="presParOf" srcId="{B2D50CFD-0FCE-4699-9B0B-B75567F61589}" destId="{D90BF9B1-4F13-4B2C-AC3B-64119B052063}" srcOrd="1" destOrd="0" presId="urn:microsoft.com/office/officeart/2018/5/layout/IconCircleLabelList"/>
    <dgm:cxn modelId="{CC78ACD4-B98D-45E9-8E27-E6FB917DA08E}" type="presParOf" srcId="{B2D50CFD-0FCE-4699-9B0B-B75567F61589}" destId="{3B1752B0-F5FE-4F50-AC45-7FE5654C4BCD}" srcOrd="2" destOrd="0" presId="urn:microsoft.com/office/officeart/2018/5/layout/IconCircleLabelList"/>
    <dgm:cxn modelId="{B37D0557-F621-4005-BD86-F0F52DA16E29}" type="presParOf" srcId="{B2D50CFD-0FCE-4699-9B0B-B75567F61589}" destId="{08977F1C-A25E-405A-B6FD-C4432D86BCD4}" srcOrd="3" destOrd="0" presId="urn:microsoft.com/office/officeart/2018/5/layout/IconCircleLabelList"/>
    <dgm:cxn modelId="{7253C6D5-CE87-41A4-AE6B-5FF649860FC6}" type="presParOf" srcId="{8D89F185-3EE4-4864-A12B-D0A114441E42}" destId="{BBFCB664-E857-4355-9F6B-980586436948}" srcOrd="3" destOrd="0" presId="urn:microsoft.com/office/officeart/2018/5/layout/IconCircleLabelList"/>
    <dgm:cxn modelId="{D14651F0-A096-4C62-B677-C6A4F7CEA9BA}" type="presParOf" srcId="{8D89F185-3EE4-4864-A12B-D0A114441E42}" destId="{468D7B0D-750D-4237-9209-5FE50B0C1C69}" srcOrd="4" destOrd="0" presId="urn:microsoft.com/office/officeart/2018/5/layout/IconCircleLabelList"/>
    <dgm:cxn modelId="{1A6E55E3-9EB8-4032-8192-8E141A5FE128}" type="presParOf" srcId="{468D7B0D-750D-4237-9209-5FE50B0C1C69}" destId="{EF6A5FDD-B621-46A8-BE17-3756866D7A91}" srcOrd="0" destOrd="0" presId="urn:microsoft.com/office/officeart/2018/5/layout/IconCircleLabelList"/>
    <dgm:cxn modelId="{A7089369-DAD1-45FC-9E10-9ED8BE87E905}" type="presParOf" srcId="{468D7B0D-750D-4237-9209-5FE50B0C1C69}" destId="{A8430122-2571-4FD3-96EA-1CBE4A2A1EB5}" srcOrd="1" destOrd="0" presId="urn:microsoft.com/office/officeart/2018/5/layout/IconCircleLabelList"/>
    <dgm:cxn modelId="{687ECDA5-5672-4D7E-BF6B-0EB72F87BF6D}" type="presParOf" srcId="{468D7B0D-750D-4237-9209-5FE50B0C1C69}" destId="{8980DECF-B18D-42C5-BC78-5A50F85494B5}" srcOrd="2" destOrd="0" presId="urn:microsoft.com/office/officeart/2018/5/layout/IconCircleLabelList"/>
    <dgm:cxn modelId="{0A67188B-D1B4-4E60-B1A9-7CF457476DF2}" type="presParOf" srcId="{468D7B0D-750D-4237-9209-5FE50B0C1C69}" destId="{0D7E15EE-0B33-4708-88EA-6BC9C3D9A86D}"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2784A04-1ECD-45E9-B4E4-F8FD1008B1BD}"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86AA0E52-6373-4BAB-9657-9D9253EC3F51}">
      <dgm:prSet/>
      <dgm:spPr/>
      <dgm:t>
        <a:bodyPr/>
        <a:lstStyle/>
        <a:p>
          <a:pPr>
            <a:lnSpc>
              <a:spcPct val="100000"/>
            </a:lnSpc>
          </a:pPr>
          <a:r>
            <a:rPr lang="en-US"/>
            <a:t>English Studies 12 with a minimum final grade of 70%. </a:t>
          </a:r>
        </a:p>
      </dgm:t>
    </dgm:pt>
    <dgm:pt modelId="{80E2BA75-90A9-4723-B1B0-5F6E8C719A2E}" type="parTrans" cxnId="{4E7C028B-A5F0-493E-B990-1E61C9B2BC2D}">
      <dgm:prSet/>
      <dgm:spPr/>
      <dgm:t>
        <a:bodyPr/>
        <a:lstStyle/>
        <a:p>
          <a:endParaRPr lang="en-US"/>
        </a:p>
      </dgm:t>
    </dgm:pt>
    <dgm:pt modelId="{B37C9E29-1297-4978-9938-A99A8B8A4A8C}" type="sibTrans" cxnId="{4E7C028B-A5F0-493E-B990-1E61C9B2BC2D}">
      <dgm:prSet/>
      <dgm:spPr/>
      <dgm:t>
        <a:bodyPr/>
        <a:lstStyle/>
        <a:p>
          <a:pPr>
            <a:lnSpc>
              <a:spcPct val="100000"/>
            </a:lnSpc>
          </a:pPr>
          <a:endParaRPr lang="en-US"/>
        </a:p>
      </dgm:t>
    </dgm:pt>
    <dgm:pt modelId="{B1CCCBAC-801B-4CCA-8620-9D6093C46A94}">
      <dgm:prSet/>
      <dgm:spPr/>
      <dgm:t>
        <a:bodyPr/>
        <a:lstStyle/>
        <a:p>
          <a:pPr>
            <a:lnSpc>
              <a:spcPct val="100000"/>
            </a:lnSpc>
          </a:pPr>
          <a:r>
            <a:rPr lang="en-US"/>
            <a:t>All Grade 11 and 12 Approved Courses Count. </a:t>
          </a:r>
        </a:p>
      </dgm:t>
    </dgm:pt>
    <dgm:pt modelId="{22864A43-2E2E-447D-8E36-750140B2895B}" type="parTrans" cxnId="{5078686F-F9C3-42A8-B57D-1299F2B6C781}">
      <dgm:prSet/>
      <dgm:spPr/>
      <dgm:t>
        <a:bodyPr/>
        <a:lstStyle/>
        <a:p>
          <a:endParaRPr lang="en-US"/>
        </a:p>
      </dgm:t>
    </dgm:pt>
    <dgm:pt modelId="{2726D8D6-C1FE-44C9-9B78-021E2E4156B2}" type="sibTrans" cxnId="{5078686F-F9C3-42A8-B57D-1299F2B6C781}">
      <dgm:prSet/>
      <dgm:spPr/>
      <dgm:t>
        <a:bodyPr/>
        <a:lstStyle/>
        <a:p>
          <a:pPr>
            <a:lnSpc>
              <a:spcPct val="100000"/>
            </a:lnSpc>
          </a:pPr>
          <a:endParaRPr lang="en-US"/>
        </a:p>
      </dgm:t>
    </dgm:pt>
    <dgm:pt modelId="{E0A45402-FA8F-456B-85BF-1B7349322119}">
      <dgm:prSet/>
      <dgm:spPr/>
      <dgm:t>
        <a:bodyPr/>
        <a:lstStyle/>
        <a:p>
          <a:pPr>
            <a:lnSpc>
              <a:spcPct val="100000"/>
            </a:lnSpc>
          </a:pPr>
          <a:r>
            <a:rPr lang="en-US"/>
            <a:t>Minimum of 5 SFU Approved Grade 12 courses.</a:t>
          </a:r>
          <a:endParaRPr lang="en-CA"/>
        </a:p>
      </dgm:t>
    </dgm:pt>
    <dgm:pt modelId="{20110C1A-D1FD-45D4-B53B-630AF90BDD83}" type="parTrans" cxnId="{43A1D09B-FA04-44D5-A2CF-393E4ECDB143}">
      <dgm:prSet/>
      <dgm:spPr/>
      <dgm:t>
        <a:bodyPr/>
        <a:lstStyle/>
        <a:p>
          <a:endParaRPr lang="en-CA"/>
        </a:p>
      </dgm:t>
    </dgm:pt>
    <dgm:pt modelId="{4C2E7BF2-6EB3-494F-8CD1-E368483F78D9}" type="sibTrans" cxnId="{43A1D09B-FA04-44D5-A2CF-393E4ECDB143}">
      <dgm:prSet/>
      <dgm:spPr/>
      <dgm:t>
        <a:bodyPr/>
        <a:lstStyle/>
        <a:p>
          <a:pPr>
            <a:lnSpc>
              <a:spcPct val="100000"/>
            </a:lnSpc>
          </a:pPr>
          <a:endParaRPr lang="en-CA"/>
        </a:p>
      </dgm:t>
    </dgm:pt>
    <dgm:pt modelId="{76A821D9-A255-4BB7-B2EE-139C398BCCD0}">
      <dgm:prSet/>
      <dgm:spPr/>
      <dgm:t>
        <a:bodyPr/>
        <a:lstStyle/>
        <a:p>
          <a:pPr>
            <a:lnSpc>
              <a:spcPct val="100000"/>
            </a:lnSpc>
          </a:pPr>
          <a:r>
            <a:rPr lang="en-US"/>
            <a:t>Check Faculty and Program Specific Requirements (Website)</a:t>
          </a:r>
          <a:endParaRPr lang="en-CA"/>
        </a:p>
      </dgm:t>
    </dgm:pt>
    <dgm:pt modelId="{DAB9DA22-929F-4A90-BA23-2A1CC2662196}" type="parTrans" cxnId="{91D463EC-9892-4F0C-A66E-C75D4DBC1FC7}">
      <dgm:prSet/>
      <dgm:spPr/>
      <dgm:t>
        <a:bodyPr/>
        <a:lstStyle/>
        <a:p>
          <a:endParaRPr lang="en-CA"/>
        </a:p>
      </dgm:t>
    </dgm:pt>
    <dgm:pt modelId="{2BCC14DB-302F-4400-80B1-29B423E6DAB3}" type="sibTrans" cxnId="{91D463EC-9892-4F0C-A66E-C75D4DBC1FC7}">
      <dgm:prSet/>
      <dgm:spPr/>
      <dgm:t>
        <a:bodyPr/>
        <a:lstStyle/>
        <a:p>
          <a:pPr>
            <a:lnSpc>
              <a:spcPct val="100000"/>
            </a:lnSpc>
          </a:pPr>
          <a:endParaRPr lang="en-CA"/>
        </a:p>
      </dgm:t>
    </dgm:pt>
    <dgm:pt modelId="{BBFBFABA-03F3-4F32-96AE-D97415B1624E}">
      <dgm:prSet/>
      <dgm:spPr/>
      <dgm:t>
        <a:bodyPr/>
        <a:lstStyle/>
        <a:p>
          <a:pPr>
            <a:lnSpc>
              <a:spcPct val="100000"/>
            </a:lnSpc>
          </a:pPr>
          <a:r>
            <a:rPr lang="en-US"/>
            <a:t>Some programs will require a Supplemental Application. </a:t>
          </a:r>
        </a:p>
      </dgm:t>
    </dgm:pt>
    <dgm:pt modelId="{28DA1F9D-21EE-475A-9E62-AFB04DBABE23}" type="parTrans" cxnId="{B5BDADA5-F5E3-4B85-9997-14C50B3E8E7D}">
      <dgm:prSet/>
      <dgm:spPr/>
      <dgm:t>
        <a:bodyPr/>
        <a:lstStyle/>
        <a:p>
          <a:endParaRPr lang="en-CA"/>
        </a:p>
      </dgm:t>
    </dgm:pt>
    <dgm:pt modelId="{E7BCA4D6-1174-494A-920B-FA96147DCD92}" type="sibTrans" cxnId="{B5BDADA5-F5E3-4B85-9997-14C50B3E8E7D}">
      <dgm:prSet/>
      <dgm:spPr/>
      <dgm:t>
        <a:bodyPr/>
        <a:lstStyle/>
        <a:p>
          <a:pPr>
            <a:lnSpc>
              <a:spcPct val="100000"/>
            </a:lnSpc>
          </a:pPr>
          <a:endParaRPr lang="en-CA"/>
        </a:p>
      </dgm:t>
    </dgm:pt>
    <dgm:pt modelId="{1EB78449-1F51-4F2B-9E21-33454EE0A9AF}">
      <dgm:prSet/>
      <dgm:spPr/>
      <dgm:t>
        <a:bodyPr/>
        <a:lstStyle/>
        <a:p>
          <a:pPr>
            <a:lnSpc>
              <a:spcPct val="100000"/>
            </a:lnSpc>
          </a:pPr>
          <a:r>
            <a:rPr lang="en-US"/>
            <a:t>Minimum Beginners Language 11</a:t>
          </a:r>
        </a:p>
      </dgm:t>
    </dgm:pt>
    <dgm:pt modelId="{DD53239B-F09E-46CC-B58C-F15DE707D8B2}" type="parTrans" cxnId="{896C3CC0-6A26-4E1A-948F-800AEB955AEC}">
      <dgm:prSet/>
      <dgm:spPr/>
      <dgm:t>
        <a:bodyPr/>
        <a:lstStyle/>
        <a:p>
          <a:endParaRPr lang="en-CA"/>
        </a:p>
      </dgm:t>
    </dgm:pt>
    <dgm:pt modelId="{4AFD1724-25AF-4521-B38B-8E7CFEA96350}" type="sibTrans" cxnId="{896C3CC0-6A26-4E1A-948F-800AEB955AEC}">
      <dgm:prSet/>
      <dgm:spPr/>
      <dgm:t>
        <a:bodyPr/>
        <a:lstStyle/>
        <a:p>
          <a:endParaRPr lang="en-CA"/>
        </a:p>
      </dgm:t>
    </dgm:pt>
    <dgm:pt modelId="{F6C88B5C-3161-435E-B1E7-9F7C583C7332}" type="pres">
      <dgm:prSet presAssocID="{E2784A04-1ECD-45E9-B4E4-F8FD1008B1BD}" presName="root" presStyleCnt="0">
        <dgm:presLayoutVars>
          <dgm:dir/>
          <dgm:resizeHandles val="exact"/>
        </dgm:presLayoutVars>
      </dgm:prSet>
      <dgm:spPr/>
    </dgm:pt>
    <dgm:pt modelId="{1B0EF8F6-3949-46CD-9AEC-11E7B386A925}" type="pres">
      <dgm:prSet presAssocID="{E2784A04-1ECD-45E9-B4E4-F8FD1008B1BD}" presName="container" presStyleCnt="0">
        <dgm:presLayoutVars>
          <dgm:dir/>
          <dgm:resizeHandles val="exact"/>
        </dgm:presLayoutVars>
      </dgm:prSet>
      <dgm:spPr/>
    </dgm:pt>
    <dgm:pt modelId="{74420590-D980-42A5-955B-E1D713F2A437}" type="pres">
      <dgm:prSet presAssocID="{86AA0E52-6373-4BAB-9657-9D9253EC3F51}" presName="compNode" presStyleCnt="0"/>
      <dgm:spPr/>
    </dgm:pt>
    <dgm:pt modelId="{DD9DB1DC-89E0-4662-99D3-E489D04AE8F4}" type="pres">
      <dgm:prSet presAssocID="{86AA0E52-6373-4BAB-9657-9D9253EC3F51}" presName="iconBgRect" presStyleLbl="bgShp" presStyleIdx="0" presStyleCnt="6"/>
      <dgm:spPr/>
    </dgm:pt>
    <dgm:pt modelId="{E557C4E3-5B1C-4113-903E-39B490941F85}" type="pres">
      <dgm:prSet presAssocID="{86AA0E52-6373-4BAB-9657-9D9253EC3F51}"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aduation Cap"/>
        </a:ext>
      </dgm:extLst>
    </dgm:pt>
    <dgm:pt modelId="{FC6CA74E-CC4E-4781-A0AB-C2A7AE22845B}" type="pres">
      <dgm:prSet presAssocID="{86AA0E52-6373-4BAB-9657-9D9253EC3F51}" presName="spaceRect" presStyleCnt="0"/>
      <dgm:spPr/>
    </dgm:pt>
    <dgm:pt modelId="{F4ED58CA-8F4C-432F-A7BA-61DD7DA3BB35}" type="pres">
      <dgm:prSet presAssocID="{86AA0E52-6373-4BAB-9657-9D9253EC3F51}" presName="textRect" presStyleLbl="revTx" presStyleIdx="0" presStyleCnt="6">
        <dgm:presLayoutVars>
          <dgm:chMax val="1"/>
          <dgm:chPref val="1"/>
        </dgm:presLayoutVars>
      </dgm:prSet>
      <dgm:spPr/>
    </dgm:pt>
    <dgm:pt modelId="{86AD283E-9E9F-45AB-BA3A-4B9BA8A028A2}" type="pres">
      <dgm:prSet presAssocID="{B37C9E29-1297-4978-9938-A99A8B8A4A8C}" presName="sibTrans" presStyleLbl="sibTrans2D1" presStyleIdx="0" presStyleCnt="0"/>
      <dgm:spPr/>
    </dgm:pt>
    <dgm:pt modelId="{13F7546E-D173-45FD-BAD5-D7C55376E73A}" type="pres">
      <dgm:prSet presAssocID="{BBFBFABA-03F3-4F32-96AE-D97415B1624E}" presName="compNode" presStyleCnt="0"/>
      <dgm:spPr/>
    </dgm:pt>
    <dgm:pt modelId="{26A6B759-C0DF-4A3C-A75F-C6AA0526DF4A}" type="pres">
      <dgm:prSet presAssocID="{BBFBFABA-03F3-4F32-96AE-D97415B1624E}" presName="iconBgRect" presStyleLbl="bgShp" presStyleIdx="1" presStyleCnt="6"/>
      <dgm:spPr/>
    </dgm:pt>
    <dgm:pt modelId="{920119B1-3534-43C1-8501-645B9BFF7EB0}" type="pres">
      <dgm:prSet presAssocID="{BBFBFABA-03F3-4F32-96AE-D97415B1624E}"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lackboard"/>
        </a:ext>
      </dgm:extLst>
    </dgm:pt>
    <dgm:pt modelId="{128F9D16-2C4E-4430-B46C-08D27FCE9282}" type="pres">
      <dgm:prSet presAssocID="{BBFBFABA-03F3-4F32-96AE-D97415B1624E}" presName="spaceRect" presStyleCnt="0"/>
      <dgm:spPr/>
    </dgm:pt>
    <dgm:pt modelId="{DC7F30DA-0468-47DA-9355-A62EF13C7BEE}" type="pres">
      <dgm:prSet presAssocID="{BBFBFABA-03F3-4F32-96AE-D97415B1624E}" presName="textRect" presStyleLbl="revTx" presStyleIdx="1" presStyleCnt="6">
        <dgm:presLayoutVars>
          <dgm:chMax val="1"/>
          <dgm:chPref val="1"/>
        </dgm:presLayoutVars>
      </dgm:prSet>
      <dgm:spPr/>
    </dgm:pt>
    <dgm:pt modelId="{E1B8DAD5-A1BC-4D9D-8006-AA6233987810}" type="pres">
      <dgm:prSet presAssocID="{E7BCA4D6-1174-494A-920B-FA96147DCD92}" presName="sibTrans" presStyleLbl="sibTrans2D1" presStyleIdx="0" presStyleCnt="0"/>
      <dgm:spPr/>
    </dgm:pt>
    <dgm:pt modelId="{CF03AF3C-8BE6-427B-B18E-91E0A8748523}" type="pres">
      <dgm:prSet presAssocID="{E0A45402-FA8F-456B-85BF-1B7349322119}" presName="compNode" presStyleCnt="0"/>
      <dgm:spPr/>
    </dgm:pt>
    <dgm:pt modelId="{537D0979-5D35-4EFB-96B2-C7147053F1E1}" type="pres">
      <dgm:prSet presAssocID="{E0A45402-FA8F-456B-85BF-1B7349322119}" presName="iconBgRect" presStyleLbl="bgShp" presStyleIdx="2" presStyleCnt="6"/>
      <dgm:spPr/>
    </dgm:pt>
    <dgm:pt modelId="{31A5D808-34BA-4EBC-95C6-48FAAAB40619}" type="pres">
      <dgm:prSet presAssocID="{E0A45402-FA8F-456B-85BF-1B7349322119}"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iploma Roll"/>
        </a:ext>
      </dgm:extLst>
    </dgm:pt>
    <dgm:pt modelId="{908395BE-7E08-4079-A2E0-154F6FF5880D}" type="pres">
      <dgm:prSet presAssocID="{E0A45402-FA8F-456B-85BF-1B7349322119}" presName="spaceRect" presStyleCnt="0"/>
      <dgm:spPr/>
    </dgm:pt>
    <dgm:pt modelId="{8453870C-5906-4398-800D-9E6010318AB3}" type="pres">
      <dgm:prSet presAssocID="{E0A45402-FA8F-456B-85BF-1B7349322119}" presName="textRect" presStyleLbl="revTx" presStyleIdx="2" presStyleCnt="6">
        <dgm:presLayoutVars>
          <dgm:chMax val="1"/>
          <dgm:chPref val="1"/>
        </dgm:presLayoutVars>
      </dgm:prSet>
      <dgm:spPr/>
    </dgm:pt>
    <dgm:pt modelId="{1387D03B-14C6-42CA-A74D-E27C72924B30}" type="pres">
      <dgm:prSet presAssocID="{4C2E7BF2-6EB3-494F-8CD1-E368483F78D9}" presName="sibTrans" presStyleLbl="sibTrans2D1" presStyleIdx="0" presStyleCnt="0"/>
      <dgm:spPr/>
    </dgm:pt>
    <dgm:pt modelId="{B073B40A-0FEA-4107-B188-0A73ABB9C306}" type="pres">
      <dgm:prSet presAssocID="{B1CCCBAC-801B-4CCA-8620-9D6093C46A94}" presName="compNode" presStyleCnt="0"/>
      <dgm:spPr/>
    </dgm:pt>
    <dgm:pt modelId="{F958CE60-4D2F-40C0-B6F0-C9B4014F5D0D}" type="pres">
      <dgm:prSet presAssocID="{B1CCCBAC-801B-4CCA-8620-9D6093C46A94}" presName="iconBgRect" presStyleLbl="bgShp" presStyleIdx="3" presStyleCnt="6"/>
      <dgm:spPr/>
    </dgm:pt>
    <dgm:pt modelId="{61A5246A-2C8A-4825-912E-835F9BA2026B}" type="pres">
      <dgm:prSet presAssocID="{B1CCCBAC-801B-4CCA-8620-9D6093C46A94}"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Internet"/>
        </a:ext>
      </dgm:extLst>
    </dgm:pt>
    <dgm:pt modelId="{C9C0E51B-9FA8-406A-B39D-D3431DA2275D}" type="pres">
      <dgm:prSet presAssocID="{B1CCCBAC-801B-4CCA-8620-9D6093C46A94}" presName="spaceRect" presStyleCnt="0"/>
      <dgm:spPr/>
    </dgm:pt>
    <dgm:pt modelId="{7EBDC03B-DC33-4AAB-97C8-8ACF604D591A}" type="pres">
      <dgm:prSet presAssocID="{B1CCCBAC-801B-4CCA-8620-9D6093C46A94}" presName="textRect" presStyleLbl="revTx" presStyleIdx="3" presStyleCnt="6">
        <dgm:presLayoutVars>
          <dgm:chMax val="1"/>
          <dgm:chPref val="1"/>
        </dgm:presLayoutVars>
      </dgm:prSet>
      <dgm:spPr/>
    </dgm:pt>
    <dgm:pt modelId="{11A0FF19-CD7C-4C32-A1A4-3FC3B872BAC1}" type="pres">
      <dgm:prSet presAssocID="{2726D8D6-C1FE-44C9-9B78-021E2E4156B2}" presName="sibTrans" presStyleLbl="sibTrans2D1" presStyleIdx="0" presStyleCnt="0"/>
      <dgm:spPr/>
    </dgm:pt>
    <dgm:pt modelId="{2B810AF5-DE27-4C7C-A107-971903EB0866}" type="pres">
      <dgm:prSet presAssocID="{76A821D9-A255-4BB7-B2EE-139C398BCCD0}" presName="compNode" presStyleCnt="0"/>
      <dgm:spPr/>
    </dgm:pt>
    <dgm:pt modelId="{9ED8A289-32FD-4A6C-A310-CCED6AC95C11}" type="pres">
      <dgm:prSet presAssocID="{76A821D9-A255-4BB7-B2EE-139C398BCCD0}" presName="iconBgRect" presStyleLbl="bgShp" presStyleIdx="4" presStyleCnt="6"/>
      <dgm:spPr/>
    </dgm:pt>
    <dgm:pt modelId="{197C4AB4-2ADE-47BD-A47D-CB27FB988BD3}" type="pres">
      <dgm:prSet presAssocID="{76A821D9-A255-4BB7-B2EE-139C398BCCD0}"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Pencil"/>
        </a:ext>
      </dgm:extLst>
    </dgm:pt>
    <dgm:pt modelId="{A369D53F-8F10-47D1-A9F8-08D0F48814E6}" type="pres">
      <dgm:prSet presAssocID="{76A821D9-A255-4BB7-B2EE-139C398BCCD0}" presName="spaceRect" presStyleCnt="0"/>
      <dgm:spPr/>
    </dgm:pt>
    <dgm:pt modelId="{867A2AA4-6423-48C7-AA0C-7E279918EAEE}" type="pres">
      <dgm:prSet presAssocID="{76A821D9-A255-4BB7-B2EE-139C398BCCD0}" presName="textRect" presStyleLbl="revTx" presStyleIdx="4" presStyleCnt="6">
        <dgm:presLayoutVars>
          <dgm:chMax val="1"/>
          <dgm:chPref val="1"/>
        </dgm:presLayoutVars>
      </dgm:prSet>
      <dgm:spPr/>
    </dgm:pt>
    <dgm:pt modelId="{59D43AF9-08B6-44C9-B4DA-38FB0ED24BA2}" type="pres">
      <dgm:prSet presAssocID="{2BCC14DB-302F-4400-80B1-29B423E6DAB3}" presName="sibTrans" presStyleLbl="sibTrans2D1" presStyleIdx="0" presStyleCnt="0"/>
      <dgm:spPr/>
    </dgm:pt>
    <dgm:pt modelId="{41F37327-48CF-4CE6-AD29-D9BBB3FE307C}" type="pres">
      <dgm:prSet presAssocID="{1EB78449-1F51-4F2B-9E21-33454EE0A9AF}" presName="compNode" presStyleCnt="0"/>
      <dgm:spPr/>
    </dgm:pt>
    <dgm:pt modelId="{980EC9AE-D00B-42E1-8A25-45516ED6221B}" type="pres">
      <dgm:prSet presAssocID="{1EB78449-1F51-4F2B-9E21-33454EE0A9AF}" presName="iconBgRect" presStyleLbl="bgShp" presStyleIdx="5" presStyleCnt="6"/>
      <dgm:spPr/>
    </dgm:pt>
    <dgm:pt modelId="{34565561-3D0F-41B5-83B8-0BB96CA6655A}" type="pres">
      <dgm:prSet presAssocID="{1EB78449-1F51-4F2B-9E21-33454EE0A9AF}"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heckmark"/>
        </a:ext>
      </dgm:extLst>
    </dgm:pt>
    <dgm:pt modelId="{7862B0C4-CF98-4281-B68F-F46F6C613534}" type="pres">
      <dgm:prSet presAssocID="{1EB78449-1F51-4F2B-9E21-33454EE0A9AF}" presName="spaceRect" presStyleCnt="0"/>
      <dgm:spPr/>
    </dgm:pt>
    <dgm:pt modelId="{CDEDF591-D759-4FBD-8567-D83A650F990D}" type="pres">
      <dgm:prSet presAssocID="{1EB78449-1F51-4F2B-9E21-33454EE0A9AF}" presName="textRect" presStyleLbl="revTx" presStyleIdx="5" presStyleCnt="6">
        <dgm:presLayoutVars>
          <dgm:chMax val="1"/>
          <dgm:chPref val="1"/>
        </dgm:presLayoutVars>
      </dgm:prSet>
      <dgm:spPr/>
    </dgm:pt>
  </dgm:ptLst>
  <dgm:cxnLst>
    <dgm:cxn modelId="{C2B9600E-2D7C-482F-AE45-00844F91FC58}" type="presOf" srcId="{B37C9E29-1297-4978-9938-A99A8B8A4A8C}" destId="{86AD283E-9E9F-45AB-BA3A-4B9BA8A028A2}" srcOrd="0" destOrd="0" presId="urn:microsoft.com/office/officeart/2018/2/layout/IconCircleList"/>
    <dgm:cxn modelId="{7E651216-1828-48F6-BB22-573C0C3FA481}" type="presOf" srcId="{1EB78449-1F51-4F2B-9E21-33454EE0A9AF}" destId="{CDEDF591-D759-4FBD-8567-D83A650F990D}" srcOrd="0" destOrd="0" presId="urn:microsoft.com/office/officeart/2018/2/layout/IconCircleList"/>
    <dgm:cxn modelId="{904CED2D-7ABE-4484-B945-14628CD90E44}" type="presOf" srcId="{E7BCA4D6-1174-494A-920B-FA96147DCD92}" destId="{E1B8DAD5-A1BC-4D9D-8006-AA6233987810}" srcOrd="0" destOrd="0" presId="urn:microsoft.com/office/officeart/2018/2/layout/IconCircleList"/>
    <dgm:cxn modelId="{AEFFC930-B03C-4EDB-9ED0-24434330B7B7}" type="presOf" srcId="{2726D8D6-C1FE-44C9-9B78-021E2E4156B2}" destId="{11A0FF19-CD7C-4C32-A1A4-3FC3B872BAC1}" srcOrd="0" destOrd="0" presId="urn:microsoft.com/office/officeart/2018/2/layout/IconCircleList"/>
    <dgm:cxn modelId="{8BEBB561-DA03-41A0-A15E-296883DC609C}" type="presOf" srcId="{E0A45402-FA8F-456B-85BF-1B7349322119}" destId="{8453870C-5906-4398-800D-9E6010318AB3}" srcOrd="0" destOrd="0" presId="urn:microsoft.com/office/officeart/2018/2/layout/IconCircleList"/>
    <dgm:cxn modelId="{A8ACCB47-E940-45E7-9A52-0B489518524A}" type="presOf" srcId="{BBFBFABA-03F3-4F32-96AE-D97415B1624E}" destId="{DC7F30DA-0468-47DA-9355-A62EF13C7BEE}" srcOrd="0" destOrd="0" presId="urn:microsoft.com/office/officeart/2018/2/layout/IconCircleList"/>
    <dgm:cxn modelId="{50849C6C-880F-4454-B67D-039448332DF4}" type="presOf" srcId="{76A821D9-A255-4BB7-B2EE-139C398BCCD0}" destId="{867A2AA4-6423-48C7-AA0C-7E279918EAEE}" srcOrd="0" destOrd="0" presId="urn:microsoft.com/office/officeart/2018/2/layout/IconCircleList"/>
    <dgm:cxn modelId="{5078686F-F9C3-42A8-B57D-1299F2B6C781}" srcId="{E2784A04-1ECD-45E9-B4E4-F8FD1008B1BD}" destId="{B1CCCBAC-801B-4CCA-8620-9D6093C46A94}" srcOrd="3" destOrd="0" parTransId="{22864A43-2E2E-447D-8E36-750140B2895B}" sibTransId="{2726D8D6-C1FE-44C9-9B78-021E2E4156B2}"/>
    <dgm:cxn modelId="{B78AE46F-A0F0-4861-AFB3-1775C2D3A90B}" type="presOf" srcId="{B1CCCBAC-801B-4CCA-8620-9D6093C46A94}" destId="{7EBDC03B-DC33-4AAB-97C8-8ACF604D591A}" srcOrd="0" destOrd="0" presId="urn:microsoft.com/office/officeart/2018/2/layout/IconCircleList"/>
    <dgm:cxn modelId="{4E7C028B-A5F0-493E-B990-1E61C9B2BC2D}" srcId="{E2784A04-1ECD-45E9-B4E4-F8FD1008B1BD}" destId="{86AA0E52-6373-4BAB-9657-9D9253EC3F51}" srcOrd="0" destOrd="0" parTransId="{80E2BA75-90A9-4723-B1B0-5F6E8C719A2E}" sibTransId="{B37C9E29-1297-4978-9938-A99A8B8A4A8C}"/>
    <dgm:cxn modelId="{42626D97-FA94-4A52-87BE-19234842BEA9}" type="presOf" srcId="{86AA0E52-6373-4BAB-9657-9D9253EC3F51}" destId="{F4ED58CA-8F4C-432F-A7BA-61DD7DA3BB35}" srcOrd="0" destOrd="0" presId="urn:microsoft.com/office/officeart/2018/2/layout/IconCircleList"/>
    <dgm:cxn modelId="{43A1D09B-FA04-44D5-A2CF-393E4ECDB143}" srcId="{E2784A04-1ECD-45E9-B4E4-F8FD1008B1BD}" destId="{E0A45402-FA8F-456B-85BF-1B7349322119}" srcOrd="2" destOrd="0" parTransId="{20110C1A-D1FD-45D4-B53B-630AF90BDD83}" sibTransId="{4C2E7BF2-6EB3-494F-8CD1-E368483F78D9}"/>
    <dgm:cxn modelId="{6FEB9D9F-7D12-4B00-A54A-8F8AF684DEB3}" type="presOf" srcId="{2BCC14DB-302F-4400-80B1-29B423E6DAB3}" destId="{59D43AF9-08B6-44C9-B4DA-38FB0ED24BA2}" srcOrd="0" destOrd="0" presId="urn:microsoft.com/office/officeart/2018/2/layout/IconCircleList"/>
    <dgm:cxn modelId="{B5BDADA5-F5E3-4B85-9997-14C50B3E8E7D}" srcId="{E2784A04-1ECD-45E9-B4E4-F8FD1008B1BD}" destId="{BBFBFABA-03F3-4F32-96AE-D97415B1624E}" srcOrd="1" destOrd="0" parTransId="{28DA1F9D-21EE-475A-9E62-AFB04DBABE23}" sibTransId="{E7BCA4D6-1174-494A-920B-FA96147DCD92}"/>
    <dgm:cxn modelId="{896C3CC0-6A26-4E1A-948F-800AEB955AEC}" srcId="{E2784A04-1ECD-45E9-B4E4-F8FD1008B1BD}" destId="{1EB78449-1F51-4F2B-9E21-33454EE0A9AF}" srcOrd="5" destOrd="0" parTransId="{DD53239B-F09E-46CC-B58C-F15DE707D8B2}" sibTransId="{4AFD1724-25AF-4521-B38B-8E7CFEA96350}"/>
    <dgm:cxn modelId="{FFC120DA-A796-492A-A6CF-8383821D64C6}" type="presOf" srcId="{E2784A04-1ECD-45E9-B4E4-F8FD1008B1BD}" destId="{F6C88B5C-3161-435E-B1E7-9F7C583C7332}" srcOrd="0" destOrd="0" presId="urn:microsoft.com/office/officeart/2018/2/layout/IconCircleList"/>
    <dgm:cxn modelId="{91D463EC-9892-4F0C-A66E-C75D4DBC1FC7}" srcId="{E2784A04-1ECD-45E9-B4E4-F8FD1008B1BD}" destId="{76A821D9-A255-4BB7-B2EE-139C398BCCD0}" srcOrd="4" destOrd="0" parTransId="{DAB9DA22-929F-4A90-BA23-2A1CC2662196}" sibTransId="{2BCC14DB-302F-4400-80B1-29B423E6DAB3}"/>
    <dgm:cxn modelId="{B6A1E8FD-2E4F-47F7-AEF1-05DB35825FA0}" type="presOf" srcId="{4C2E7BF2-6EB3-494F-8CD1-E368483F78D9}" destId="{1387D03B-14C6-42CA-A74D-E27C72924B30}" srcOrd="0" destOrd="0" presId="urn:microsoft.com/office/officeart/2018/2/layout/IconCircleList"/>
    <dgm:cxn modelId="{86989D89-5FC5-4E73-B0D8-2E704D43D637}" type="presParOf" srcId="{F6C88B5C-3161-435E-B1E7-9F7C583C7332}" destId="{1B0EF8F6-3949-46CD-9AEC-11E7B386A925}" srcOrd="0" destOrd="0" presId="urn:microsoft.com/office/officeart/2018/2/layout/IconCircleList"/>
    <dgm:cxn modelId="{3A9B7820-2C6B-46AE-9214-B10F8D48806D}" type="presParOf" srcId="{1B0EF8F6-3949-46CD-9AEC-11E7B386A925}" destId="{74420590-D980-42A5-955B-E1D713F2A437}" srcOrd="0" destOrd="0" presId="urn:microsoft.com/office/officeart/2018/2/layout/IconCircleList"/>
    <dgm:cxn modelId="{D1629E07-95C4-4DF5-A8B0-7BB3B504C4C5}" type="presParOf" srcId="{74420590-D980-42A5-955B-E1D713F2A437}" destId="{DD9DB1DC-89E0-4662-99D3-E489D04AE8F4}" srcOrd="0" destOrd="0" presId="urn:microsoft.com/office/officeart/2018/2/layout/IconCircleList"/>
    <dgm:cxn modelId="{EFB4840B-AD61-4627-8C20-E893C8AA0232}" type="presParOf" srcId="{74420590-D980-42A5-955B-E1D713F2A437}" destId="{E557C4E3-5B1C-4113-903E-39B490941F85}" srcOrd="1" destOrd="0" presId="urn:microsoft.com/office/officeart/2018/2/layout/IconCircleList"/>
    <dgm:cxn modelId="{129242D0-3C75-466A-B271-E34FDF6C0BD6}" type="presParOf" srcId="{74420590-D980-42A5-955B-E1D713F2A437}" destId="{FC6CA74E-CC4E-4781-A0AB-C2A7AE22845B}" srcOrd="2" destOrd="0" presId="urn:microsoft.com/office/officeart/2018/2/layout/IconCircleList"/>
    <dgm:cxn modelId="{72E2202E-2BA5-4525-BB49-28D54E1C42EA}" type="presParOf" srcId="{74420590-D980-42A5-955B-E1D713F2A437}" destId="{F4ED58CA-8F4C-432F-A7BA-61DD7DA3BB35}" srcOrd="3" destOrd="0" presId="urn:microsoft.com/office/officeart/2018/2/layout/IconCircleList"/>
    <dgm:cxn modelId="{919C6374-6BCF-427C-B79B-D78E80077552}" type="presParOf" srcId="{1B0EF8F6-3949-46CD-9AEC-11E7B386A925}" destId="{86AD283E-9E9F-45AB-BA3A-4B9BA8A028A2}" srcOrd="1" destOrd="0" presId="urn:microsoft.com/office/officeart/2018/2/layout/IconCircleList"/>
    <dgm:cxn modelId="{C2114ECF-091F-48A4-B3BB-C21166BB966A}" type="presParOf" srcId="{1B0EF8F6-3949-46CD-9AEC-11E7B386A925}" destId="{13F7546E-D173-45FD-BAD5-D7C55376E73A}" srcOrd="2" destOrd="0" presId="urn:microsoft.com/office/officeart/2018/2/layout/IconCircleList"/>
    <dgm:cxn modelId="{CEE881B0-0334-4D22-A87D-8B439016F844}" type="presParOf" srcId="{13F7546E-D173-45FD-BAD5-D7C55376E73A}" destId="{26A6B759-C0DF-4A3C-A75F-C6AA0526DF4A}" srcOrd="0" destOrd="0" presId="urn:microsoft.com/office/officeart/2018/2/layout/IconCircleList"/>
    <dgm:cxn modelId="{A8DDF81E-1C62-43C8-BFDF-9E959CCA5242}" type="presParOf" srcId="{13F7546E-D173-45FD-BAD5-D7C55376E73A}" destId="{920119B1-3534-43C1-8501-645B9BFF7EB0}" srcOrd="1" destOrd="0" presId="urn:microsoft.com/office/officeart/2018/2/layout/IconCircleList"/>
    <dgm:cxn modelId="{E4729468-ECC3-4B69-A8BF-E9E897559A8B}" type="presParOf" srcId="{13F7546E-D173-45FD-BAD5-D7C55376E73A}" destId="{128F9D16-2C4E-4430-B46C-08D27FCE9282}" srcOrd="2" destOrd="0" presId="urn:microsoft.com/office/officeart/2018/2/layout/IconCircleList"/>
    <dgm:cxn modelId="{0919DE4B-DBA5-4CE8-B823-C45A401EABF5}" type="presParOf" srcId="{13F7546E-D173-45FD-BAD5-D7C55376E73A}" destId="{DC7F30DA-0468-47DA-9355-A62EF13C7BEE}" srcOrd="3" destOrd="0" presId="urn:microsoft.com/office/officeart/2018/2/layout/IconCircleList"/>
    <dgm:cxn modelId="{F4767175-F5D3-48E8-962E-9F15C25A9545}" type="presParOf" srcId="{1B0EF8F6-3949-46CD-9AEC-11E7B386A925}" destId="{E1B8DAD5-A1BC-4D9D-8006-AA6233987810}" srcOrd="3" destOrd="0" presId="urn:microsoft.com/office/officeart/2018/2/layout/IconCircleList"/>
    <dgm:cxn modelId="{D1BE88DF-E054-4B71-B8B1-391EE0C65F00}" type="presParOf" srcId="{1B0EF8F6-3949-46CD-9AEC-11E7B386A925}" destId="{CF03AF3C-8BE6-427B-B18E-91E0A8748523}" srcOrd="4" destOrd="0" presId="urn:microsoft.com/office/officeart/2018/2/layout/IconCircleList"/>
    <dgm:cxn modelId="{8F94FBB6-8CA8-475A-9F1C-C6CF84977AA4}" type="presParOf" srcId="{CF03AF3C-8BE6-427B-B18E-91E0A8748523}" destId="{537D0979-5D35-4EFB-96B2-C7147053F1E1}" srcOrd="0" destOrd="0" presId="urn:microsoft.com/office/officeart/2018/2/layout/IconCircleList"/>
    <dgm:cxn modelId="{52DAD7ED-A7B1-4EFE-BD92-EE7B4B048A8B}" type="presParOf" srcId="{CF03AF3C-8BE6-427B-B18E-91E0A8748523}" destId="{31A5D808-34BA-4EBC-95C6-48FAAAB40619}" srcOrd="1" destOrd="0" presId="urn:microsoft.com/office/officeart/2018/2/layout/IconCircleList"/>
    <dgm:cxn modelId="{B36124CB-B3A3-4D43-B378-9EA691E0F9D5}" type="presParOf" srcId="{CF03AF3C-8BE6-427B-B18E-91E0A8748523}" destId="{908395BE-7E08-4079-A2E0-154F6FF5880D}" srcOrd="2" destOrd="0" presId="urn:microsoft.com/office/officeart/2018/2/layout/IconCircleList"/>
    <dgm:cxn modelId="{5F00504E-DD88-42FC-90ED-7E1D12CEBCC9}" type="presParOf" srcId="{CF03AF3C-8BE6-427B-B18E-91E0A8748523}" destId="{8453870C-5906-4398-800D-9E6010318AB3}" srcOrd="3" destOrd="0" presId="urn:microsoft.com/office/officeart/2018/2/layout/IconCircleList"/>
    <dgm:cxn modelId="{1B71AE76-D8EE-4A93-8D66-9185F8D10E2C}" type="presParOf" srcId="{1B0EF8F6-3949-46CD-9AEC-11E7B386A925}" destId="{1387D03B-14C6-42CA-A74D-E27C72924B30}" srcOrd="5" destOrd="0" presId="urn:microsoft.com/office/officeart/2018/2/layout/IconCircleList"/>
    <dgm:cxn modelId="{73484FD3-4E37-473D-BE86-2895D44E565B}" type="presParOf" srcId="{1B0EF8F6-3949-46CD-9AEC-11E7B386A925}" destId="{B073B40A-0FEA-4107-B188-0A73ABB9C306}" srcOrd="6" destOrd="0" presId="urn:microsoft.com/office/officeart/2018/2/layout/IconCircleList"/>
    <dgm:cxn modelId="{128FEC54-ED29-4E06-9524-0D1FAE1FFE85}" type="presParOf" srcId="{B073B40A-0FEA-4107-B188-0A73ABB9C306}" destId="{F958CE60-4D2F-40C0-B6F0-C9B4014F5D0D}" srcOrd="0" destOrd="0" presId="urn:microsoft.com/office/officeart/2018/2/layout/IconCircleList"/>
    <dgm:cxn modelId="{749F6DA3-3A2E-4A29-9107-38888402B659}" type="presParOf" srcId="{B073B40A-0FEA-4107-B188-0A73ABB9C306}" destId="{61A5246A-2C8A-4825-912E-835F9BA2026B}" srcOrd="1" destOrd="0" presId="urn:microsoft.com/office/officeart/2018/2/layout/IconCircleList"/>
    <dgm:cxn modelId="{BA67797B-A841-478E-89C8-599FA937AD6F}" type="presParOf" srcId="{B073B40A-0FEA-4107-B188-0A73ABB9C306}" destId="{C9C0E51B-9FA8-406A-B39D-D3431DA2275D}" srcOrd="2" destOrd="0" presId="urn:microsoft.com/office/officeart/2018/2/layout/IconCircleList"/>
    <dgm:cxn modelId="{1B98BD2E-AA82-4304-ABF3-A6C9F8043908}" type="presParOf" srcId="{B073B40A-0FEA-4107-B188-0A73ABB9C306}" destId="{7EBDC03B-DC33-4AAB-97C8-8ACF604D591A}" srcOrd="3" destOrd="0" presId="urn:microsoft.com/office/officeart/2018/2/layout/IconCircleList"/>
    <dgm:cxn modelId="{687A5119-4649-4FE1-823D-25DEFD164FB5}" type="presParOf" srcId="{1B0EF8F6-3949-46CD-9AEC-11E7B386A925}" destId="{11A0FF19-CD7C-4C32-A1A4-3FC3B872BAC1}" srcOrd="7" destOrd="0" presId="urn:microsoft.com/office/officeart/2018/2/layout/IconCircleList"/>
    <dgm:cxn modelId="{103016BB-2DBA-43C7-855F-156E090A4346}" type="presParOf" srcId="{1B0EF8F6-3949-46CD-9AEC-11E7B386A925}" destId="{2B810AF5-DE27-4C7C-A107-971903EB0866}" srcOrd="8" destOrd="0" presId="urn:microsoft.com/office/officeart/2018/2/layout/IconCircleList"/>
    <dgm:cxn modelId="{42448C6A-87A0-4D66-8D45-95B830C16EA9}" type="presParOf" srcId="{2B810AF5-DE27-4C7C-A107-971903EB0866}" destId="{9ED8A289-32FD-4A6C-A310-CCED6AC95C11}" srcOrd="0" destOrd="0" presId="urn:microsoft.com/office/officeart/2018/2/layout/IconCircleList"/>
    <dgm:cxn modelId="{6C77977A-D98F-438A-B8CC-83C1AABBCE60}" type="presParOf" srcId="{2B810AF5-DE27-4C7C-A107-971903EB0866}" destId="{197C4AB4-2ADE-47BD-A47D-CB27FB988BD3}" srcOrd="1" destOrd="0" presId="urn:microsoft.com/office/officeart/2018/2/layout/IconCircleList"/>
    <dgm:cxn modelId="{949FADE1-2351-4E45-9882-CDDD75572871}" type="presParOf" srcId="{2B810AF5-DE27-4C7C-A107-971903EB0866}" destId="{A369D53F-8F10-47D1-A9F8-08D0F48814E6}" srcOrd="2" destOrd="0" presId="urn:microsoft.com/office/officeart/2018/2/layout/IconCircleList"/>
    <dgm:cxn modelId="{D002091E-97D4-45E6-ACB8-C499B074A36B}" type="presParOf" srcId="{2B810AF5-DE27-4C7C-A107-971903EB0866}" destId="{867A2AA4-6423-48C7-AA0C-7E279918EAEE}" srcOrd="3" destOrd="0" presId="urn:microsoft.com/office/officeart/2018/2/layout/IconCircleList"/>
    <dgm:cxn modelId="{28AA36A9-98E8-4EB7-B171-969087722EF8}" type="presParOf" srcId="{1B0EF8F6-3949-46CD-9AEC-11E7B386A925}" destId="{59D43AF9-08B6-44C9-B4DA-38FB0ED24BA2}" srcOrd="9" destOrd="0" presId="urn:microsoft.com/office/officeart/2018/2/layout/IconCircleList"/>
    <dgm:cxn modelId="{C038B25E-1B16-40B3-9120-B96021B14BEC}" type="presParOf" srcId="{1B0EF8F6-3949-46CD-9AEC-11E7B386A925}" destId="{41F37327-48CF-4CE6-AD29-D9BBB3FE307C}" srcOrd="10" destOrd="0" presId="urn:microsoft.com/office/officeart/2018/2/layout/IconCircleList"/>
    <dgm:cxn modelId="{877D3CA8-901F-45DD-A16A-86B9852CC052}" type="presParOf" srcId="{41F37327-48CF-4CE6-AD29-D9BBB3FE307C}" destId="{980EC9AE-D00B-42E1-8A25-45516ED6221B}" srcOrd="0" destOrd="0" presId="urn:microsoft.com/office/officeart/2018/2/layout/IconCircleList"/>
    <dgm:cxn modelId="{AD4354D5-F612-4038-AFFE-E1FD7176EB28}" type="presParOf" srcId="{41F37327-48CF-4CE6-AD29-D9BBB3FE307C}" destId="{34565561-3D0F-41B5-83B8-0BB96CA6655A}" srcOrd="1" destOrd="0" presId="urn:microsoft.com/office/officeart/2018/2/layout/IconCircleList"/>
    <dgm:cxn modelId="{0EE42763-7888-4892-9D33-04C236FFC41E}" type="presParOf" srcId="{41F37327-48CF-4CE6-AD29-D9BBB3FE307C}" destId="{7862B0C4-CF98-4281-B68F-F46F6C613534}" srcOrd="2" destOrd="0" presId="urn:microsoft.com/office/officeart/2018/2/layout/IconCircleList"/>
    <dgm:cxn modelId="{46F51B41-093C-48AB-9A08-7F5DF06C2311}" type="presParOf" srcId="{41F37327-48CF-4CE6-AD29-D9BBB3FE307C}" destId="{CDEDF591-D759-4FBD-8567-D83A650F990D}"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2784A04-1ECD-45E9-B4E4-F8FD1008B1BD}"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86AA0E52-6373-4BAB-9657-9D9253EC3F51}">
      <dgm:prSet/>
      <dgm:spPr/>
      <dgm:t>
        <a:bodyPr/>
        <a:lstStyle/>
        <a:p>
          <a:pPr>
            <a:lnSpc>
              <a:spcPct val="100000"/>
            </a:lnSpc>
          </a:pPr>
          <a:r>
            <a:rPr lang="en-US"/>
            <a:t>ALL the grade 11 and 12 courses the student has completed are considered to make a holistic admissions decision </a:t>
          </a:r>
          <a:r>
            <a:rPr lang="en-US" b="1" i="1" u="sng"/>
            <a:t>except for </a:t>
          </a:r>
          <a:r>
            <a:rPr lang="en-US"/>
            <a:t>ADST, Career Education and Physical Education </a:t>
          </a:r>
        </a:p>
      </dgm:t>
    </dgm:pt>
    <dgm:pt modelId="{80E2BA75-90A9-4723-B1B0-5F6E8C719A2E}" type="parTrans" cxnId="{4E7C028B-A5F0-493E-B990-1E61C9B2BC2D}">
      <dgm:prSet/>
      <dgm:spPr/>
      <dgm:t>
        <a:bodyPr/>
        <a:lstStyle/>
        <a:p>
          <a:endParaRPr lang="en-US"/>
        </a:p>
      </dgm:t>
    </dgm:pt>
    <dgm:pt modelId="{B37C9E29-1297-4978-9938-A99A8B8A4A8C}" type="sibTrans" cxnId="{4E7C028B-A5F0-493E-B990-1E61C9B2BC2D}">
      <dgm:prSet/>
      <dgm:spPr/>
      <dgm:t>
        <a:bodyPr/>
        <a:lstStyle/>
        <a:p>
          <a:pPr>
            <a:lnSpc>
              <a:spcPct val="100000"/>
            </a:lnSpc>
          </a:pPr>
          <a:endParaRPr lang="en-US"/>
        </a:p>
      </dgm:t>
    </dgm:pt>
    <dgm:pt modelId="{E0A45402-FA8F-456B-85BF-1B7349322119}">
      <dgm:prSet/>
      <dgm:spPr/>
      <dgm:t>
        <a:bodyPr/>
        <a:lstStyle/>
        <a:p>
          <a:pPr>
            <a:lnSpc>
              <a:spcPct val="100000"/>
            </a:lnSpc>
          </a:pPr>
          <a:r>
            <a:rPr lang="en-US"/>
            <a:t>Minimum of 6 Grade 12 courses (Not all off Approved List)</a:t>
          </a:r>
          <a:endParaRPr lang="en-CA"/>
        </a:p>
      </dgm:t>
    </dgm:pt>
    <dgm:pt modelId="{20110C1A-D1FD-45D4-B53B-630AF90BDD83}" type="parTrans" cxnId="{43A1D09B-FA04-44D5-A2CF-393E4ECDB143}">
      <dgm:prSet/>
      <dgm:spPr/>
      <dgm:t>
        <a:bodyPr/>
        <a:lstStyle/>
        <a:p>
          <a:endParaRPr lang="en-CA"/>
        </a:p>
      </dgm:t>
    </dgm:pt>
    <dgm:pt modelId="{4C2E7BF2-6EB3-494F-8CD1-E368483F78D9}" type="sibTrans" cxnId="{43A1D09B-FA04-44D5-A2CF-393E4ECDB143}">
      <dgm:prSet/>
      <dgm:spPr/>
      <dgm:t>
        <a:bodyPr/>
        <a:lstStyle/>
        <a:p>
          <a:pPr>
            <a:lnSpc>
              <a:spcPct val="100000"/>
            </a:lnSpc>
          </a:pPr>
          <a:endParaRPr lang="en-CA"/>
        </a:p>
      </dgm:t>
    </dgm:pt>
    <dgm:pt modelId="{1EB78449-1F51-4F2B-9E21-33454EE0A9AF}">
      <dgm:prSet/>
      <dgm:spPr/>
      <dgm:t>
        <a:bodyPr/>
        <a:lstStyle/>
        <a:p>
          <a:pPr>
            <a:lnSpc>
              <a:spcPct val="100000"/>
            </a:lnSpc>
          </a:pPr>
          <a:r>
            <a:rPr lang="en-US"/>
            <a:t>Minimum Language 11</a:t>
          </a:r>
        </a:p>
      </dgm:t>
    </dgm:pt>
    <dgm:pt modelId="{DD53239B-F09E-46CC-B58C-F15DE707D8B2}" type="parTrans" cxnId="{896C3CC0-6A26-4E1A-948F-800AEB955AEC}">
      <dgm:prSet/>
      <dgm:spPr/>
      <dgm:t>
        <a:bodyPr/>
        <a:lstStyle/>
        <a:p>
          <a:endParaRPr lang="en-CA"/>
        </a:p>
      </dgm:t>
    </dgm:pt>
    <dgm:pt modelId="{4AFD1724-25AF-4521-B38B-8E7CFEA96350}" type="sibTrans" cxnId="{896C3CC0-6A26-4E1A-948F-800AEB955AEC}">
      <dgm:prSet/>
      <dgm:spPr/>
      <dgm:t>
        <a:bodyPr/>
        <a:lstStyle/>
        <a:p>
          <a:endParaRPr lang="en-CA"/>
        </a:p>
      </dgm:t>
    </dgm:pt>
    <dgm:pt modelId="{41E0EDEA-BC64-4A72-89FE-2A4F061ED3AD}">
      <dgm:prSet/>
      <dgm:spPr/>
      <dgm:t>
        <a:bodyPr/>
        <a:lstStyle/>
        <a:p>
          <a:pPr>
            <a:lnSpc>
              <a:spcPct val="100000"/>
            </a:lnSpc>
          </a:pPr>
          <a:r>
            <a:rPr lang="en-US"/>
            <a:t>Personal Profile to complete. Some programs will  also require a Supplemental Application.</a:t>
          </a:r>
        </a:p>
      </dgm:t>
    </dgm:pt>
    <dgm:pt modelId="{8D753FF7-79F7-4D40-BE15-C52A62E8349F}" type="parTrans" cxnId="{D45D4675-D9D0-491B-9D0F-34347EF78EF9}">
      <dgm:prSet/>
      <dgm:spPr/>
      <dgm:t>
        <a:bodyPr/>
        <a:lstStyle/>
        <a:p>
          <a:endParaRPr lang="en-CA"/>
        </a:p>
      </dgm:t>
    </dgm:pt>
    <dgm:pt modelId="{9A23AA49-6158-4CDE-B41B-4DA1CBE56434}" type="sibTrans" cxnId="{D45D4675-D9D0-491B-9D0F-34347EF78EF9}">
      <dgm:prSet/>
      <dgm:spPr/>
      <dgm:t>
        <a:bodyPr/>
        <a:lstStyle/>
        <a:p>
          <a:pPr>
            <a:lnSpc>
              <a:spcPct val="100000"/>
            </a:lnSpc>
          </a:pPr>
          <a:endParaRPr lang="en-CA"/>
        </a:p>
      </dgm:t>
    </dgm:pt>
    <dgm:pt modelId="{F373F2B7-BF19-4876-B1F7-8EAEAE119A82}">
      <dgm:prSet/>
      <dgm:spPr/>
      <dgm:t>
        <a:bodyPr/>
        <a:lstStyle/>
        <a:p>
          <a:pPr>
            <a:lnSpc>
              <a:spcPct val="100000"/>
            </a:lnSpc>
          </a:pPr>
          <a:r>
            <a:rPr lang="en-US"/>
            <a:t>Check Faculty and Program Specific Requirements (Website) </a:t>
          </a:r>
        </a:p>
      </dgm:t>
    </dgm:pt>
    <dgm:pt modelId="{435D5D34-0CF8-4BAD-9C06-E879158BD612}" type="parTrans" cxnId="{5EC2A941-A155-40E0-80D4-22305E91FC38}">
      <dgm:prSet/>
      <dgm:spPr/>
      <dgm:t>
        <a:bodyPr/>
        <a:lstStyle/>
        <a:p>
          <a:endParaRPr lang="en-CA"/>
        </a:p>
      </dgm:t>
    </dgm:pt>
    <dgm:pt modelId="{A25A6DF2-59C8-4ACF-B6BD-D655F953E62A}" type="sibTrans" cxnId="{5EC2A941-A155-40E0-80D4-22305E91FC38}">
      <dgm:prSet/>
      <dgm:spPr/>
      <dgm:t>
        <a:bodyPr/>
        <a:lstStyle/>
        <a:p>
          <a:pPr>
            <a:lnSpc>
              <a:spcPct val="100000"/>
            </a:lnSpc>
          </a:pPr>
          <a:endParaRPr lang="en-CA"/>
        </a:p>
      </dgm:t>
    </dgm:pt>
    <dgm:pt modelId="{2656A37E-15E7-4B1C-9F03-772F7BEE48EA}">
      <dgm:prSet/>
      <dgm:spPr/>
      <dgm:t>
        <a:bodyPr/>
        <a:lstStyle/>
        <a:p>
          <a:pPr>
            <a:lnSpc>
              <a:spcPct val="100000"/>
            </a:lnSpc>
          </a:pPr>
          <a:r>
            <a:rPr lang="en-US"/>
            <a:t>Minimum final grade of 70% in an English 11 or English Studies 12</a:t>
          </a:r>
        </a:p>
      </dgm:t>
    </dgm:pt>
    <dgm:pt modelId="{18CB9AF1-DACE-48E0-A670-A2E569F6911D}" type="parTrans" cxnId="{16410565-D134-4FCC-97D9-328B5B6F522C}">
      <dgm:prSet/>
      <dgm:spPr/>
      <dgm:t>
        <a:bodyPr/>
        <a:lstStyle/>
        <a:p>
          <a:endParaRPr lang="en-CA"/>
        </a:p>
      </dgm:t>
    </dgm:pt>
    <dgm:pt modelId="{C85EBECD-F897-4228-B91D-638B7FA7E5CF}" type="sibTrans" cxnId="{16410565-D134-4FCC-97D9-328B5B6F522C}">
      <dgm:prSet/>
      <dgm:spPr/>
      <dgm:t>
        <a:bodyPr/>
        <a:lstStyle/>
        <a:p>
          <a:pPr>
            <a:lnSpc>
              <a:spcPct val="100000"/>
            </a:lnSpc>
          </a:pPr>
          <a:endParaRPr lang="en-CA"/>
        </a:p>
      </dgm:t>
    </dgm:pt>
    <dgm:pt modelId="{6B216C1F-F792-4CF1-AD87-3C1A726ED88B}" type="pres">
      <dgm:prSet presAssocID="{E2784A04-1ECD-45E9-B4E4-F8FD1008B1BD}" presName="root" presStyleCnt="0">
        <dgm:presLayoutVars>
          <dgm:dir/>
          <dgm:resizeHandles val="exact"/>
        </dgm:presLayoutVars>
      </dgm:prSet>
      <dgm:spPr/>
    </dgm:pt>
    <dgm:pt modelId="{FE88E0BB-AADA-419F-B566-20D808693B9D}" type="pres">
      <dgm:prSet presAssocID="{E2784A04-1ECD-45E9-B4E4-F8FD1008B1BD}" presName="container" presStyleCnt="0">
        <dgm:presLayoutVars>
          <dgm:dir/>
          <dgm:resizeHandles val="exact"/>
        </dgm:presLayoutVars>
      </dgm:prSet>
      <dgm:spPr/>
    </dgm:pt>
    <dgm:pt modelId="{327DB73C-8815-4DB9-90F2-BF7049E8FBE4}" type="pres">
      <dgm:prSet presAssocID="{2656A37E-15E7-4B1C-9F03-772F7BEE48EA}" presName="compNode" presStyleCnt="0"/>
      <dgm:spPr/>
    </dgm:pt>
    <dgm:pt modelId="{0964DD9A-B93A-4FA4-A1BE-E9773B9B7617}" type="pres">
      <dgm:prSet presAssocID="{2656A37E-15E7-4B1C-9F03-772F7BEE48EA}" presName="iconBgRect" presStyleLbl="bgShp" presStyleIdx="0" presStyleCnt="6"/>
      <dgm:spPr/>
    </dgm:pt>
    <dgm:pt modelId="{1FCC3A00-87DC-48CB-AC19-2A596C7F02D3}" type="pres">
      <dgm:prSet presAssocID="{2656A37E-15E7-4B1C-9F03-772F7BEE48EA}"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14B34CE6-BAC4-49DB-ACA9-A4690528C8B4}" type="pres">
      <dgm:prSet presAssocID="{2656A37E-15E7-4B1C-9F03-772F7BEE48EA}" presName="spaceRect" presStyleCnt="0"/>
      <dgm:spPr/>
    </dgm:pt>
    <dgm:pt modelId="{C9D87F88-9647-43FD-9162-32F72A3A4E94}" type="pres">
      <dgm:prSet presAssocID="{2656A37E-15E7-4B1C-9F03-772F7BEE48EA}" presName="textRect" presStyleLbl="revTx" presStyleIdx="0" presStyleCnt="6">
        <dgm:presLayoutVars>
          <dgm:chMax val="1"/>
          <dgm:chPref val="1"/>
        </dgm:presLayoutVars>
      </dgm:prSet>
      <dgm:spPr/>
    </dgm:pt>
    <dgm:pt modelId="{C7480506-841A-4C10-95C2-82AB83E53099}" type="pres">
      <dgm:prSet presAssocID="{C85EBECD-F897-4228-B91D-638B7FA7E5CF}" presName="sibTrans" presStyleLbl="sibTrans2D1" presStyleIdx="0" presStyleCnt="0"/>
      <dgm:spPr/>
    </dgm:pt>
    <dgm:pt modelId="{8DA11A3F-6FB9-4F4F-AC10-432CA9145C2A}" type="pres">
      <dgm:prSet presAssocID="{41E0EDEA-BC64-4A72-89FE-2A4F061ED3AD}" presName="compNode" presStyleCnt="0"/>
      <dgm:spPr/>
    </dgm:pt>
    <dgm:pt modelId="{5B53BB7A-3DBA-4592-A71F-8D0E3177808A}" type="pres">
      <dgm:prSet presAssocID="{41E0EDEA-BC64-4A72-89FE-2A4F061ED3AD}" presName="iconBgRect" presStyleLbl="bgShp" presStyleIdx="1" presStyleCnt="6"/>
      <dgm:spPr/>
    </dgm:pt>
    <dgm:pt modelId="{3B554BA4-8CB7-4CCA-BCA4-7A75F9F587CA}" type="pres">
      <dgm:prSet presAssocID="{41E0EDEA-BC64-4A72-89FE-2A4F061ED3AD}"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aduation Cap"/>
        </a:ext>
      </dgm:extLst>
    </dgm:pt>
    <dgm:pt modelId="{81CC20B1-155B-4707-A9C2-77F7C2FFBFAE}" type="pres">
      <dgm:prSet presAssocID="{41E0EDEA-BC64-4A72-89FE-2A4F061ED3AD}" presName="spaceRect" presStyleCnt="0"/>
      <dgm:spPr/>
    </dgm:pt>
    <dgm:pt modelId="{F9E33DCB-BFA5-47E7-804F-82AA73FB8124}" type="pres">
      <dgm:prSet presAssocID="{41E0EDEA-BC64-4A72-89FE-2A4F061ED3AD}" presName="textRect" presStyleLbl="revTx" presStyleIdx="1" presStyleCnt="6">
        <dgm:presLayoutVars>
          <dgm:chMax val="1"/>
          <dgm:chPref val="1"/>
        </dgm:presLayoutVars>
      </dgm:prSet>
      <dgm:spPr/>
    </dgm:pt>
    <dgm:pt modelId="{C65308F7-8269-423F-A4C1-FA268F718173}" type="pres">
      <dgm:prSet presAssocID="{9A23AA49-6158-4CDE-B41B-4DA1CBE56434}" presName="sibTrans" presStyleLbl="sibTrans2D1" presStyleIdx="0" presStyleCnt="0"/>
      <dgm:spPr/>
    </dgm:pt>
    <dgm:pt modelId="{76768889-9888-4A79-95BE-3E41AC7FEEBF}" type="pres">
      <dgm:prSet presAssocID="{86AA0E52-6373-4BAB-9657-9D9253EC3F51}" presName="compNode" presStyleCnt="0"/>
      <dgm:spPr/>
    </dgm:pt>
    <dgm:pt modelId="{2B086CB0-E4B0-49DE-A7A9-509980614317}" type="pres">
      <dgm:prSet presAssocID="{86AA0E52-6373-4BAB-9657-9D9253EC3F51}" presName="iconBgRect" presStyleLbl="bgShp" presStyleIdx="2" presStyleCnt="6"/>
      <dgm:spPr/>
    </dgm:pt>
    <dgm:pt modelId="{D73FFA39-D9B2-469E-B984-DC9A546DC636}" type="pres">
      <dgm:prSet presAssocID="{86AA0E52-6373-4BAB-9657-9D9253EC3F51}"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96A879C8-4F98-4559-8024-E43043DDE4FC}" type="pres">
      <dgm:prSet presAssocID="{86AA0E52-6373-4BAB-9657-9D9253EC3F51}" presName="spaceRect" presStyleCnt="0"/>
      <dgm:spPr/>
    </dgm:pt>
    <dgm:pt modelId="{1694FE15-4369-4DDF-A4D4-BEFD56BF4ACD}" type="pres">
      <dgm:prSet presAssocID="{86AA0E52-6373-4BAB-9657-9D9253EC3F51}" presName="textRect" presStyleLbl="revTx" presStyleIdx="2" presStyleCnt="6">
        <dgm:presLayoutVars>
          <dgm:chMax val="1"/>
          <dgm:chPref val="1"/>
        </dgm:presLayoutVars>
      </dgm:prSet>
      <dgm:spPr/>
    </dgm:pt>
    <dgm:pt modelId="{8961E1ED-06FA-47CF-8D62-E3867823E034}" type="pres">
      <dgm:prSet presAssocID="{B37C9E29-1297-4978-9938-A99A8B8A4A8C}" presName="sibTrans" presStyleLbl="sibTrans2D1" presStyleIdx="0" presStyleCnt="0"/>
      <dgm:spPr/>
    </dgm:pt>
    <dgm:pt modelId="{C14DDD42-92A9-46A9-AF96-2096898954A8}" type="pres">
      <dgm:prSet presAssocID="{F373F2B7-BF19-4876-B1F7-8EAEAE119A82}" presName="compNode" presStyleCnt="0"/>
      <dgm:spPr/>
    </dgm:pt>
    <dgm:pt modelId="{9E83ED2D-0514-4DED-9283-8510C5F4D1FF}" type="pres">
      <dgm:prSet presAssocID="{F373F2B7-BF19-4876-B1F7-8EAEAE119A82}" presName="iconBgRect" presStyleLbl="bgShp" presStyleIdx="3" presStyleCnt="6"/>
      <dgm:spPr/>
    </dgm:pt>
    <dgm:pt modelId="{EF17D5B5-63A1-429C-8121-2B38EC6BE2CE}" type="pres">
      <dgm:prSet presAssocID="{F373F2B7-BF19-4876-B1F7-8EAEAE119A82}"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Employee Badge"/>
        </a:ext>
      </dgm:extLst>
    </dgm:pt>
    <dgm:pt modelId="{431F4BAE-9EE8-42F7-8321-372FDA8862E5}" type="pres">
      <dgm:prSet presAssocID="{F373F2B7-BF19-4876-B1F7-8EAEAE119A82}" presName="spaceRect" presStyleCnt="0"/>
      <dgm:spPr/>
    </dgm:pt>
    <dgm:pt modelId="{A6A108E9-707E-45F9-8431-E278CF1692D8}" type="pres">
      <dgm:prSet presAssocID="{F373F2B7-BF19-4876-B1F7-8EAEAE119A82}" presName="textRect" presStyleLbl="revTx" presStyleIdx="3" presStyleCnt="6">
        <dgm:presLayoutVars>
          <dgm:chMax val="1"/>
          <dgm:chPref val="1"/>
        </dgm:presLayoutVars>
      </dgm:prSet>
      <dgm:spPr/>
    </dgm:pt>
    <dgm:pt modelId="{1BEFEFD0-C507-4ED2-BCC4-397039DC6737}" type="pres">
      <dgm:prSet presAssocID="{A25A6DF2-59C8-4ACF-B6BD-D655F953E62A}" presName="sibTrans" presStyleLbl="sibTrans2D1" presStyleIdx="0" presStyleCnt="0"/>
      <dgm:spPr/>
    </dgm:pt>
    <dgm:pt modelId="{DC502C6D-5C61-45DB-BE49-1E92388BCA64}" type="pres">
      <dgm:prSet presAssocID="{E0A45402-FA8F-456B-85BF-1B7349322119}" presName="compNode" presStyleCnt="0"/>
      <dgm:spPr/>
    </dgm:pt>
    <dgm:pt modelId="{93EE80D6-F450-463F-B00A-7AB8E9E0929C}" type="pres">
      <dgm:prSet presAssocID="{E0A45402-FA8F-456B-85BF-1B7349322119}" presName="iconBgRect" presStyleLbl="bgShp" presStyleIdx="4" presStyleCnt="6"/>
      <dgm:spPr/>
    </dgm:pt>
    <dgm:pt modelId="{F3366CB1-8B5B-4206-B109-AFC7348D2188}" type="pres">
      <dgm:prSet presAssocID="{E0A45402-FA8F-456B-85BF-1B7349322119}"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Internet"/>
        </a:ext>
      </dgm:extLst>
    </dgm:pt>
    <dgm:pt modelId="{7127A193-4A8F-4323-A5E3-92397369DD0A}" type="pres">
      <dgm:prSet presAssocID="{E0A45402-FA8F-456B-85BF-1B7349322119}" presName="spaceRect" presStyleCnt="0"/>
      <dgm:spPr/>
    </dgm:pt>
    <dgm:pt modelId="{811142F2-79C0-41D0-B853-3B8C1D318518}" type="pres">
      <dgm:prSet presAssocID="{E0A45402-FA8F-456B-85BF-1B7349322119}" presName="textRect" presStyleLbl="revTx" presStyleIdx="4" presStyleCnt="6">
        <dgm:presLayoutVars>
          <dgm:chMax val="1"/>
          <dgm:chPref val="1"/>
        </dgm:presLayoutVars>
      </dgm:prSet>
      <dgm:spPr/>
    </dgm:pt>
    <dgm:pt modelId="{A3C63153-F514-4863-BABE-F5C9418BFA92}" type="pres">
      <dgm:prSet presAssocID="{4C2E7BF2-6EB3-494F-8CD1-E368483F78D9}" presName="sibTrans" presStyleLbl="sibTrans2D1" presStyleIdx="0" presStyleCnt="0"/>
      <dgm:spPr/>
    </dgm:pt>
    <dgm:pt modelId="{0771A9BD-6DD9-4709-9EA8-1588EBEEC927}" type="pres">
      <dgm:prSet presAssocID="{1EB78449-1F51-4F2B-9E21-33454EE0A9AF}" presName="compNode" presStyleCnt="0"/>
      <dgm:spPr/>
    </dgm:pt>
    <dgm:pt modelId="{8913DFB2-24CE-4B4E-8BC0-A6529F254CE9}" type="pres">
      <dgm:prSet presAssocID="{1EB78449-1F51-4F2B-9E21-33454EE0A9AF}" presName="iconBgRect" presStyleLbl="bgShp" presStyleIdx="5" presStyleCnt="6"/>
      <dgm:spPr/>
    </dgm:pt>
    <dgm:pt modelId="{03D0FF55-62F6-45C4-AEE8-82F58E41C1CA}" type="pres">
      <dgm:prSet presAssocID="{1EB78449-1F51-4F2B-9E21-33454EE0A9AF}"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Open Book"/>
        </a:ext>
      </dgm:extLst>
    </dgm:pt>
    <dgm:pt modelId="{5123E63F-F2F3-461D-9497-5E6B851C33E9}" type="pres">
      <dgm:prSet presAssocID="{1EB78449-1F51-4F2B-9E21-33454EE0A9AF}" presName="spaceRect" presStyleCnt="0"/>
      <dgm:spPr/>
    </dgm:pt>
    <dgm:pt modelId="{ECE992B7-A633-46ED-BC3B-93406589DC0A}" type="pres">
      <dgm:prSet presAssocID="{1EB78449-1F51-4F2B-9E21-33454EE0A9AF}" presName="textRect" presStyleLbl="revTx" presStyleIdx="5" presStyleCnt="6">
        <dgm:presLayoutVars>
          <dgm:chMax val="1"/>
          <dgm:chPref val="1"/>
        </dgm:presLayoutVars>
      </dgm:prSet>
      <dgm:spPr/>
    </dgm:pt>
  </dgm:ptLst>
  <dgm:cxnLst>
    <dgm:cxn modelId="{73CE7F36-AB12-408E-A88B-6120BFAF5B27}" type="presOf" srcId="{C85EBECD-F897-4228-B91D-638B7FA7E5CF}" destId="{C7480506-841A-4C10-95C2-82AB83E53099}" srcOrd="0" destOrd="0" presId="urn:microsoft.com/office/officeart/2018/2/layout/IconCircleList"/>
    <dgm:cxn modelId="{38101A39-1492-4A5B-AE2D-771B590622B7}" type="presOf" srcId="{1EB78449-1F51-4F2B-9E21-33454EE0A9AF}" destId="{ECE992B7-A633-46ED-BC3B-93406589DC0A}" srcOrd="0" destOrd="0" presId="urn:microsoft.com/office/officeart/2018/2/layout/IconCircleList"/>
    <dgm:cxn modelId="{7AEA9D61-F604-4135-B306-69A192111F84}" type="presOf" srcId="{41E0EDEA-BC64-4A72-89FE-2A4F061ED3AD}" destId="{F9E33DCB-BFA5-47E7-804F-82AA73FB8124}" srcOrd="0" destOrd="0" presId="urn:microsoft.com/office/officeart/2018/2/layout/IconCircleList"/>
    <dgm:cxn modelId="{5EC2A941-A155-40E0-80D4-22305E91FC38}" srcId="{E2784A04-1ECD-45E9-B4E4-F8FD1008B1BD}" destId="{F373F2B7-BF19-4876-B1F7-8EAEAE119A82}" srcOrd="3" destOrd="0" parTransId="{435D5D34-0CF8-4BAD-9C06-E879158BD612}" sibTransId="{A25A6DF2-59C8-4ACF-B6BD-D655F953E62A}"/>
    <dgm:cxn modelId="{16410565-D134-4FCC-97D9-328B5B6F522C}" srcId="{E2784A04-1ECD-45E9-B4E4-F8FD1008B1BD}" destId="{2656A37E-15E7-4B1C-9F03-772F7BEE48EA}" srcOrd="0" destOrd="0" parTransId="{18CB9AF1-DACE-48E0-A670-A2E569F6911D}" sibTransId="{C85EBECD-F897-4228-B91D-638B7FA7E5CF}"/>
    <dgm:cxn modelId="{D45D4675-D9D0-491B-9D0F-34347EF78EF9}" srcId="{E2784A04-1ECD-45E9-B4E4-F8FD1008B1BD}" destId="{41E0EDEA-BC64-4A72-89FE-2A4F061ED3AD}" srcOrd="1" destOrd="0" parTransId="{8D753FF7-79F7-4D40-BE15-C52A62E8349F}" sibTransId="{9A23AA49-6158-4CDE-B41B-4DA1CBE56434}"/>
    <dgm:cxn modelId="{163B0278-62DB-4756-9A18-DDE3129EB5B8}" type="presOf" srcId="{A25A6DF2-59C8-4ACF-B6BD-D655F953E62A}" destId="{1BEFEFD0-C507-4ED2-BCC4-397039DC6737}" srcOrd="0" destOrd="0" presId="urn:microsoft.com/office/officeart/2018/2/layout/IconCircleList"/>
    <dgm:cxn modelId="{4E7C028B-A5F0-493E-B990-1E61C9B2BC2D}" srcId="{E2784A04-1ECD-45E9-B4E4-F8FD1008B1BD}" destId="{86AA0E52-6373-4BAB-9657-9D9253EC3F51}" srcOrd="2" destOrd="0" parTransId="{80E2BA75-90A9-4723-B1B0-5F6E8C719A2E}" sibTransId="{B37C9E29-1297-4978-9938-A99A8B8A4A8C}"/>
    <dgm:cxn modelId="{AF853B8D-6E5E-4810-BFA4-87023E1013EE}" type="presOf" srcId="{F373F2B7-BF19-4876-B1F7-8EAEAE119A82}" destId="{A6A108E9-707E-45F9-8431-E278CF1692D8}" srcOrd="0" destOrd="0" presId="urn:microsoft.com/office/officeart/2018/2/layout/IconCircleList"/>
    <dgm:cxn modelId="{B3F0958F-ACD8-425B-96B4-649F47AA3952}" type="presOf" srcId="{E0A45402-FA8F-456B-85BF-1B7349322119}" destId="{811142F2-79C0-41D0-B853-3B8C1D318518}" srcOrd="0" destOrd="0" presId="urn:microsoft.com/office/officeart/2018/2/layout/IconCircleList"/>
    <dgm:cxn modelId="{5D182E94-5801-4C70-8D98-939730F287CF}" type="presOf" srcId="{4C2E7BF2-6EB3-494F-8CD1-E368483F78D9}" destId="{A3C63153-F514-4863-BABE-F5C9418BFA92}" srcOrd="0" destOrd="0" presId="urn:microsoft.com/office/officeart/2018/2/layout/IconCircleList"/>
    <dgm:cxn modelId="{43A1D09B-FA04-44D5-A2CF-393E4ECDB143}" srcId="{E2784A04-1ECD-45E9-B4E4-F8FD1008B1BD}" destId="{E0A45402-FA8F-456B-85BF-1B7349322119}" srcOrd="4" destOrd="0" parTransId="{20110C1A-D1FD-45D4-B53B-630AF90BDD83}" sibTransId="{4C2E7BF2-6EB3-494F-8CD1-E368483F78D9}"/>
    <dgm:cxn modelId="{FA0854BE-3091-4212-996F-C43C240531DC}" type="presOf" srcId="{9A23AA49-6158-4CDE-B41B-4DA1CBE56434}" destId="{C65308F7-8269-423F-A4C1-FA268F718173}" srcOrd="0" destOrd="0" presId="urn:microsoft.com/office/officeart/2018/2/layout/IconCircleList"/>
    <dgm:cxn modelId="{62F80BBF-77E4-4487-8F0D-F59798CD5D23}" type="presOf" srcId="{2656A37E-15E7-4B1C-9F03-772F7BEE48EA}" destId="{C9D87F88-9647-43FD-9162-32F72A3A4E94}" srcOrd="0" destOrd="0" presId="urn:microsoft.com/office/officeart/2018/2/layout/IconCircleList"/>
    <dgm:cxn modelId="{896C3CC0-6A26-4E1A-948F-800AEB955AEC}" srcId="{E2784A04-1ECD-45E9-B4E4-F8FD1008B1BD}" destId="{1EB78449-1F51-4F2B-9E21-33454EE0A9AF}" srcOrd="5" destOrd="0" parTransId="{DD53239B-F09E-46CC-B58C-F15DE707D8B2}" sibTransId="{4AFD1724-25AF-4521-B38B-8E7CFEA96350}"/>
    <dgm:cxn modelId="{7F213FC3-B5D2-470C-B037-5A09848B4A9C}" type="presOf" srcId="{B37C9E29-1297-4978-9938-A99A8B8A4A8C}" destId="{8961E1ED-06FA-47CF-8D62-E3867823E034}" srcOrd="0" destOrd="0" presId="urn:microsoft.com/office/officeart/2018/2/layout/IconCircleList"/>
    <dgm:cxn modelId="{9D15C6CC-51C2-4087-BCAC-54F37F44D917}" type="presOf" srcId="{E2784A04-1ECD-45E9-B4E4-F8FD1008B1BD}" destId="{6B216C1F-F792-4CF1-AD87-3C1A726ED88B}" srcOrd="0" destOrd="0" presId="urn:microsoft.com/office/officeart/2018/2/layout/IconCircleList"/>
    <dgm:cxn modelId="{A2A71AD3-A2EA-4E85-810F-24C62508D05A}" type="presOf" srcId="{86AA0E52-6373-4BAB-9657-9D9253EC3F51}" destId="{1694FE15-4369-4DDF-A4D4-BEFD56BF4ACD}" srcOrd="0" destOrd="0" presId="urn:microsoft.com/office/officeart/2018/2/layout/IconCircleList"/>
    <dgm:cxn modelId="{F35DE6E4-2B47-4129-AE18-6E0716EF68C0}" type="presParOf" srcId="{6B216C1F-F792-4CF1-AD87-3C1A726ED88B}" destId="{FE88E0BB-AADA-419F-B566-20D808693B9D}" srcOrd="0" destOrd="0" presId="urn:microsoft.com/office/officeart/2018/2/layout/IconCircleList"/>
    <dgm:cxn modelId="{7AEF6F4B-C513-47AD-93FE-C9FF88B760BC}" type="presParOf" srcId="{FE88E0BB-AADA-419F-B566-20D808693B9D}" destId="{327DB73C-8815-4DB9-90F2-BF7049E8FBE4}" srcOrd="0" destOrd="0" presId="urn:microsoft.com/office/officeart/2018/2/layout/IconCircleList"/>
    <dgm:cxn modelId="{F09D431C-43A3-4597-B872-B9DF58474AE1}" type="presParOf" srcId="{327DB73C-8815-4DB9-90F2-BF7049E8FBE4}" destId="{0964DD9A-B93A-4FA4-A1BE-E9773B9B7617}" srcOrd="0" destOrd="0" presId="urn:microsoft.com/office/officeart/2018/2/layout/IconCircleList"/>
    <dgm:cxn modelId="{59E06168-50F6-432F-AC78-7AB316D570B3}" type="presParOf" srcId="{327DB73C-8815-4DB9-90F2-BF7049E8FBE4}" destId="{1FCC3A00-87DC-48CB-AC19-2A596C7F02D3}" srcOrd="1" destOrd="0" presId="urn:microsoft.com/office/officeart/2018/2/layout/IconCircleList"/>
    <dgm:cxn modelId="{CCC35301-86C8-4FFC-B071-81201DB8F1C4}" type="presParOf" srcId="{327DB73C-8815-4DB9-90F2-BF7049E8FBE4}" destId="{14B34CE6-BAC4-49DB-ACA9-A4690528C8B4}" srcOrd="2" destOrd="0" presId="urn:microsoft.com/office/officeart/2018/2/layout/IconCircleList"/>
    <dgm:cxn modelId="{CA5359D2-F510-4373-A1E4-2D8A9FA85240}" type="presParOf" srcId="{327DB73C-8815-4DB9-90F2-BF7049E8FBE4}" destId="{C9D87F88-9647-43FD-9162-32F72A3A4E94}" srcOrd="3" destOrd="0" presId="urn:microsoft.com/office/officeart/2018/2/layout/IconCircleList"/>
    <dgm:cxn modelId="{F5F8CD53-D26E-4825-8CB5-340782F500C4}" type="presParOf" srcId="{FE88E0BB-AADA-419F-B566-20D808693B9D}" destId="{C7480506-841A-4C10-95C2-82AB83E53099}" srcOrd="1" destOrd="0" presId="urn:microsoft.com/office/officeart/2018/2/layout/IconCircleList"/>
    <dgm:cxn modelId="{B4089465-0622-4712-88B8-E321917D99CA}" type="presParOf" srcId="{FE88E0BB-AADA-419F-B566-20D808693B9D}" destId="{8DA11A3F-6FB9-4F4F-AC10-432CA9145C2A}" srcOrd="2" destOrd="0" presId="urn:microsoft.com/office/officeart/2018/2/layout/IconCircleList"/>
    <dgm:cxn modelId="{3479D061-7D4D-4605-8D38-E2066DCEE3FD}" type="presParOf" srcId="{8DA11A3F-6FB9-4F4F-AC10-432CA9145C2A}" destId="{5B53BB7A-3DBA-4592-A71F-8D0E3177808A}" srcOrd="0" destOrd="0" presId="urn:microsoft.com/office/officeart/2018/2/layout/IconCircleList"/>
    <dgm:cxn modelId="{8A8F5C4E-C7AE-4695-BF02-D0C3BE9A39F3}" type="presParOf" srcId="{8DA11A3F-6FB9-4F4F-AC10-432CA9145C2A}" destId="{3B554BA4-8CB7-4CCA-BCA4-7A75F9F587CA}" srcOrd="1" destOrd="0" presId="urn:microsoft.com/office/officeart/2018/2/layout/IconCircleList"/>
    <dgm:cxn modelId="{4E12108B-49CF-4151-9EEF-FC155C1B538C}" type="presParOf" srcId="{8DA11A3F-6FB9-4F4F-AC10-432CA9145C2A}" destId="{81CC20B1-155B-4707-A9C2-77F7C2FFBFAE}" srcOrd="2" destOrd="0" presId="urn:microsoft.com/office/officeart/2018/2/layout/IconCircleList"/>
    <dgm:cxn modelId="{A79F31C8-1C7E-4F80-827E-C315FEFF43F1}" type="presParOf" srcId="{8DA11A3F-6FB9-4F4F-AC10-432CA9145C2A}" destId="{F9E33DCB-BFA5-47E7-804F-82AA73FB8124}" srcOrd="3" destOrd="0" presId="urn:microsoft.com/office/officeart/2018/2/layout/IconCircleList"/>
    <dgm:cxn modelId="{73DBA2D6-4643-4D39-B03F-815CB5B8575A}" type="presParOf" srcId="{FE88E0BB-AADA-419F-B566-20D808693B9D}" destId="{C65308F7-8269-423F-A4C1-FA268F718173}" srcOrd="3" destOrd="0" presId="urn:microsoft.com/office/officeart/2018/2/layout/IconCircleList"/>
    <dgm:cxn modelId="{A8BEDBE3-950E-46A8-B55C-14E1834FEB65}" type="presParOf" srcId="{FE88E0BB-AADA-419F-B566-20D808693B9D}" destId="{76768889-9888-4A79-95BE-3E41AC7FEEBF}" srcOrd="4" destOrd="0" presId="urn:microsoft.com/office/officeart/2018/2/layout/IconCircleList"/>
    <dgm:cxn modelId="{FD9F13C5-CAF8-4E2C-940C-07D970BC0700}" type="presParOf" srcId="{76768889-9888-4A79-95BE-3E41AC7FEEBF}" destId="{2B086CB0-E4B0-49DE-A7A9-509980614317}" srcOrd="0" destOrd="0" presId="urn:microsoft.com/office/officeart/2018/2/layout/IconCircleList"/>
    <dgm:cxn modelId="{3C55F6ED-06D8-4A30-94F8-19CB4C09571F}" type="presParOf" srcId="{76768889-9888-4A79-95BE-3E41AC7FEEBF}" destId="{D73FFA39-D9B2-469E-B984-DC9A546DC636}" srcOrd="1" destOrd="0" presId="urn:microsoft.com/office/officeart/2018/2/layout/IconCircleList"/>
    <dgm:cxn modelId="{123F9A17-832D-45BC-BFBE-6841867F7905}" type="presParOf" srcId="{76768889-9888-4A79-95BE-3E41AC7FEEBF}" destId="{96A879C8-4F98-4559-8024-E43043DDE4FC}" srcOrd="2" destOrd="0" presId="urn:microsoft.com/office/officeart/2018/2/layout/IconCircleList"/>
    <dgm:cxn modelId="{88915B56-F6E1-4EF6-97BE-0BA31FC6C292}" type="presParOf" srcId="{76768889-9888-4A79-95BE-3E41AC7FEEBF}" destId="{1694FE15-4369-4DDF-A4D4-BEFD56BF4ACD}" srcOrd="3" destOrd="0" presId="urn:microsoft.com/office/officeart/2018/2/layout/IconCircleList"/>
    <dgm:cxn modelId="{434E1BBB-DB3E-4286-9A06-EDD6359123E1}" type="presParOf" srcId="{FE88E0BB-AADA-419F-B566-20D808693B9D}" destId="{8961E1ED-06FA-47CF-8D62-E3867823E034}" srcOrd="5" destOrd="0" presId="urn:microsoft.com/office/officeart/2018/2/layout/IconCircleList"/>
    <dgm:cxn modelId="{C59A8C7A-CAA0-4E25-B8C8-BE45CC13F8F7}" type="presParOf" srcId="{FE88E0BB-AADA-419F-B566-20D808693B9D}" destId="{C14DDD42-92A9-46A9-AF96-2096898954A8}" srcOrd="6" destOrd="0" presId="urn:microsoft.com/office/officeart/2018/2/layout/IconCircleList"/>
    <dgm:cxn modelId="{E4308B97-0F94-4454-9BDB-75FDEF368D58}" type="presParOf" srcId="{C14DDD42-92A9-46A9-AF96-2096898954A8}" destId="{9E83ED2D-0514-4DED-9283-8510C5F4D1FF}" srcOrd="0" destOrd="0" presId="urn:microsoft.com/office/officeart/2018/2/layout/IconCircleList"/>
    <dgm:cxn modelId="{DA757F81-46C3-4F66-98BC-E38F9DA7B068}" type="presParOf" srcId="{C14DDD42-92A9-46A9-AF96-2096898954A8}" destId="{EF17D5B5-63A1-429C-8121-2B38EC6BE2CE}" srcOrd="1" destOrd="0" presId="urn:microsoft.com/office/officeart/2018/2/layout/IconCircleList"/>
    <dgm:cxn modelId="{90C3118D-B00E-4FF1-96A8-15A8920F6ECD}" type="presParOf" srcId="{C14DDD42-92A9-46A9-AF96-2096898954A8}" destId="{431F4BAE-9EE8-42F7-8321-372FDA8862E5}" srcOrd="2" destOrd="0" presId="urn:microsoft.com/office/officeart/2018/2/layout/IconCircleList"/>
    <dgm:cxn modelId="{AA5DBA0B-71FA-45BA-89DB-BCC8A522BF11}" type="presParOf" srcId="{C14DDD42-92A9-46A9-AF96-2096898954A8}" destId="{A6A108E9-707E-45F9-8431-E278CF1692D8}" srcOrd="3" destOrd="0" presId="urn:microsoft.com/office/officeart/2018/2/layout/IconCircleList"/>
    <dgm:cxn modelId="{BBFCF3DA-791B-4AF8-9D04-7D96324A944A}" type="presParOf" srcId="{FE88E0BB-AADA-419F-B566-20D808693B9D}" destId="{1BEFEFD0-C507-4ED2-BCC4-397039DC6737}" srcOrd="7" destOrd="0" presId="urn:microsoft.com/office/officeart/2018/2/layout/IconCircleList"/>
    <dgm:cxn modelId="{DAD4F996-2FD5-4C8E-9D2E-BC250610B940}" type="presParOf" srcId="{FE88E0BB-AADA-419F-B566-20D808693B9D}" destId="{DC502C6D-5C61-45DB-BE49-1E92388BCA64}" srcOrd="8" destOrd="0" presId="urn:microsoft.com/office/officeart/2018/2/layout/IconCircleList"/>
    <dgm:cxn modelId="{D9CAC6F9-61C6-4A58-85E2-0ED2ACCC3D63}" type="presParOf" srcId="{DC502C6D-5C61-45DB-BE49-1E92388BCA64}" destId="{93EE80D6-F450-463F-B00A-7AB8E9E0929C}" srcOrd="0" destOrd="0" presId="urn:microsoft.com/office/officeart/2018/2/layout/IconCircleList"/>
    <dgm:cxn modelId="{2A54C698-C278-4923-ADF0-D79925949FED}" type="presParOf" srcId="{DC502C6D-5C61-45DB-BE49-1E92388BCA64}" destId="{F3366CB1-8B5B-4206-B109-AFC7348D2188}" srcOrd="1" destOrd="0" presId="urn:microsoft.com/office/officeart/2018/2/layout/IconCircleList"/>
    <dgm:cxn modelId="{B85F5B9E-3DF9-4057-BAED-89C10105B07D}" type="presParOf" srcId="{DC502C6D-5C61-45DB-BE49-1E92388BCA64}" destId="{7127A193-4A8F-4323-A5E3-92397369DD0A}" srcOrd="2" destOrd="0" presId="urn:microsoft.com/office/officeart/2018/2/layout/IconCircleList"/>
    <dgm:cxn modelId="{439644BB-CAE9-4307-91B9-F72F034371D2}" type="presParOf" srcId="{DC502C6D-5C61-45DB-BE49-1E92388BCA64}" destId="{811142F2-79C0-41D0-B853-3B8C1D318518}" srcOrd="3" destOrd="0" presId="urn:microsoft.com/office/officeart/2018/2/layout/IconCircleList"/>
    <dgm:cxn modelId="{6F8FD3D1-8D87-4DE8-9B50-9C40294116EB}" type="presParOf" srcId="{FE88E0BB-AADA-419F-B566-20D808693B9D}" destId="{A3C63153-F514-4863-BABE-F5C9418BFA92}" srcOrd="9" destOrd="0" presId="urn:microsoft.com/office/officeart/2018/2/layout/IconCircleList"/>
    <dgm:cxn modelId="{4F61CD18-1B7A-486C-9EF4-A3B2CD1E571D}" type="presParOf" srcId="{FE88E0BB-AADA-419F-B566-20D808693B9D}" destId="{0771A9BD-6DD9-4709-9EA8-1588EBEEC927}" srcOrd="10" destOrd="0" presId="urn:microsoft.com/office/officeart/2018/2/layout/IconCircleList"/>
    <dgm:cxn modelId="{37F86988-5618-4A55-ADB9-7F33DC75DB3E}" type="presParOf" srcId="{0771A9BD-6DD9-4709-9EA8-1588EBEEC927}" destId="{8913DFB2-24CE-4B4E-8BC0-A6529F254CE9}" srcOrd="0" destOrd="0" presId="urn:microsoft.com/office/officeart/2018/2/layout/IconCircleList"/>
    <dgm:cxn modelId="{E6D2EA3E-FA92-4869-920B-B8247F0FED6C}" type="presParOf" srcId="{0771A9BD-6DD9-4709-9EA8-1588EBEEC927}" destId="{03D0FF55-62F6-45C4-AEE8-82F58E41C1CA}" srcOrd="1" destOrd="0" presId="urn:microsoft.com/office/officeart/2018/2/layout/IconCircleList"/>
    <dgm:cxn modelId="{B914BD8D-5EF3-4281-B87B-B2E61B11885D}" type="presParOf" srcId="{0771A9BD-6DD9-4709-9EA8-1588EBEEC927}" destId="{5123E63F-F2F3-461D-9497-5E6B851C33E9}" srcOrd="2" destOrd="0" presId="urn:microsoft.com/office/officeart/2018/2/layout/IconCircleList"/>
    <dgm:cxn modelId="{6472600B-E4E5-48C9-BCA5-EDEF518007FB}" type="presParOf" srcId="{0771A9BD-6DD9-4709-9EA8-1588EBEEC927}" destId="{ECE992B7-A633-46ED-BC3B-93406589DC0A}"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2789E4D-4506-400A-997B-B017D93CC8D3}" type="doc">
      <dgm:prSet loTypeId="urn:microsoft.com/office/officeart/2018/2/layout/IconLabelList" loCatId="icon" qsTypeId="urn:microsoft.com/office/officeart/2005/8/quickstyle/simple1" qsCatId="simple" csTypeId="urn:microsoft.com/office/officeart/2018/5/colors/Iconchunking_neutralbg_colorful2" csCatId="colorful" phldr="1"/>
      <dgm:spPr/>
      <dgm:t>
        <a:bodyPr/>
        <a:lstStyle/>
        <a:p>
          <a:endParaRPr lang="en-US"/>
        </a:p>
      </dgm:t>
    </dgm:pt>
    <dgm:pt modelId="{08BDAD09-EAF6-4F28-A534-AE0A0F82B369}">
      <dgm:prSet/>
      <dgm:spPr/>
      <dgm:t>
        <a:bodyPr/>
        <a:lstStyle/>
        <a:p>
          <a:pPr>
            <a:lnSpc>
              <a:spcPct val="100000"/>
            </a:lnSpc>
          </a:pPr>
          <a:r>
            <a:rPr lang="en-US"/>
            <a:t>No, this is not a disadvantage for students applying to UBC, SFU, etc.</a:t>
          </a:r>
        </a:p>
      </dgm:t>
    </dgm:pt>
    <dgm:pt modelId="{46CA4CC9-C38F-4104-B51E-49CF94E69767}" type="parTrans" cxnId="{5A92BCFC-CD6E-4994-A0B5-843458E69695}">
      <dgm:prSet/>
      <dgm:spPr/>
      <dgm:t>
        <a:bodyPr/>
        <a:lstStyle/>
        <a:p>
          <a:endParaRPr lang="en-US"/>
        </a:p>
      </dgm:t>
    </dgm:pt>
    <dgm:pt modelId="{4883B90B-F849-4C26-A834-42447B6020A9}" type="sibTrans" cxnId="{5A92BCFC-CD6E-4994-A0B5-843458E69695}">
      <dgm:prSet/>
      <dgm:spPr/>
      <dgm:t>
        <a:bodyPr/>
        <a:lstStyle/>
        <a:p>
          <a:endParaRPr lang="en-US"/>
        </a:p>
      </dgm:t>
    </dgm:pt>
    <dgm:pt modelId="{C67E7032-925D-4C60-9468-F1305CB33D5E}">
      <dgm:prSet/>
      <dgm:spPr/>
      <dgm:t>
        <a:bodyPr/>
        <a:lstStyle/>
        <a:p>
          <a:pPr>
            <a:lnSpc>
              <a:spcPct val="100000"/>
            </a:lnSpc>
          </a:pPr>
          <a:r>
            <a:rPr lang="en-US"/>
            <a:t>Universities will refer to </a:t>
          </a:r>
          <a:r>
            <a:rPr lang="en-US" b="1"/>
            <a:t>Grade 11 </a:t>
          </a:r>
          <a:r>
            <a:rPr lang="en-US"/>
            <a:t>marks.</a:t>
          </a:r>
        </a:p>
      </dgm:t>
    </dgm:pt>
    <dgm:pt modelId="{E1D9F399-F398-47EE-97F5-2D7C0F05D3CA}" type="parTrans" cxnId="{D4E5DCCE-B4ED-4AD0-B4CE-EA98E06611E3}">
      <dgm:prSet/>
      <dgm:spPr/>
      <dgm:t>
        <a:bodyPr/>
        <a:lstStyle/>
        <a:p>
          <a:endParaRPr lang="en-US"/>
        </a:p>
      </dgm:t>
    </dgm:pt>
    <dgm:pt modelId="{0A081481-75B4-49AE-9256-7C333184B20F}" type="sibTrans" cxnId="{D4E5DCCE-B4ED-4AD0-B4CE-EA98E06611E3}">
      <dgm:prSet/>
      <dgm:spPr/>
      <dgm:t>
        <a:bodyPr/>
        <a:lstStyle/>
        <a:p>
          <a:endParaRPr lang="en-US"/>
        </a:p>
      </dgm:t>
    </dgm:pt>
    <dgm:pt modelId="{84E228BE-62C6-44FE-884B-EDABAE27046B}" type="pres">
      <dgm:prSet presAssocID="{12789E4D-4506-400A-997B-B017D93CC8D3}" presName="root" presStyleCnt="0">
        <dgm:presLayoutVars>
          <dgm:dir/>
          <dgm:resizeHandles val="exact"/>
        </dgm:presLayoutVars>
      </dgm:prSet>
      <dgm:spPr/>
    </dgm:pt>
    <dgm:pt modelId="{44EA685E-ED3A-4316-9B4B-684A5E875852}" type="pres">
      <dgm:prSet presAssocID="{08BDAD09-EAF6-4F28-A534-AE0A0F82B369}" presName="compNode" presStyleCnt="0"/>
      <dgm:spPr/>
    </dgm:pt>
    <dgm:pt modelId="{F031816F-3540-4E96-8F7E-510DDB634FA4}" type="pres">
      <dgm:prSet presAssocID="{08BDAD09-EAF6-4F28-A534-AE0A0F82B369}"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No sign"/>
        </a:ext>
      </dgm:extLst>
    </dgm:pt>
    <dgm:pt modelId="{D3228BB7-C5EB-480D-8D8A-12BBA54F9244}" type="pres">
      <dgm:prSet presAssocID="{08BDAD09-EAF6-4F28-A534-AE0A0F82B369}" presName="spaceRect" presStyleCnt="0"/>
      <dgm:spPr/>
    </dgm:pt>
    <dgm:pt modelId="{2F30EB16-26EA-4FF9-BDD3-1E86EF53DAE2}" type="pres">
      <dgm:prSet presAssocID="{08BDAD09-EAF6-4F28-A534-AE0A0F82B369}" presName="textRect" presStyleLbl="revTx" presStyleIdx="0" presStyleCnt="2">
        <dgm:presLayoutVars>
          <dgm:chMax val="1"/>
          <dgm:chPref val="1"/>
        </dgm:presLayoutVars>
      </dgm:prSet>
      <dgm:spPr/>
    </dgm:pt>
    <dgm:pt modelId="{09BF108C-8BFE-4925-B674-6DD7B016C37A}" type="pres">
      <dgm:prSet presAssocID="{4883B90B-F849-4C26-A834-42447B6020A9}" presName="sibTrans" presStyleCnt="0"/>
      <dgm:spPr/>
    </dgm:pt>
    <dgm:pt modelId="{006D9D14-8AA5-4F2D-8A50-D92A77F9C6B8}" type="pres">
      <dgm:prSet presAssocID="{C67E7032-925D-4C60-9468-F1305CB33D5E}" presName="compNode" presStyleCnt="0"/>
      <dgm:spPr/>
    </dgm:pt>
    <dgm:pt modelId="{7632C126-9B54-47BA-870B-D661A1B26471}" type="pres">
      <dgm:prSet presAssocID="{C67E7032-925D-4C60-9468-F1305CB33D5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aduation Cap"/>
        </a:ext>
      </dgm:extLst>
    </dgm:pt>
    <dgm:pt modelId="{3C5C7E5B-E33F-4C2D-9F14-2851B631A236}" type="pres">
      <dgm:prSet presAssocID="{C67E7032-925D-4C60-9468-F1305CB33D5E}" presName="spaceRect" presStyleCnt="0"/>
      <dgm:spPr/>
    </dgm:pt>
    <dgm:pt modelId="{F636C6CB-33A4-438F-BDDC-C8A83666C927}" type="pres">
      <dgm:prSet presAssocID="{C67E7032-925D-4C60-9468-F1305CB33D5E}" presName="textRect" presStyleLbl="revTx" presStyleIdx="1" presStyleCnt="2">
        <dgm:presLayoutVars>
          <dgm:chMax val="1"/>
          <dgm:chPref val="1"/>
        </dgm:presLayoutVars>
      </dgm:prSet>
      <dgm:spPr/>
    </dgm:pt>
  </dgm:ptLst>
  <dgm:cxnLst>
    <dgm:cxn modelId="{D4E5DCCE-B4ED-4AD0-B4CE-EA98E06611E3}" srcId="{12789E4D-4506-400A-997B-B017D93CC8D3}" destId="{C67E7032-925D-4C60-9468-F1305CB33D5E}" srcOrd="1" destOrd="0" parTransId="{E1D9F399-F398-47EE-97F5-2D7C0F05D3CA}" sibTransId="{0A081481-75B4-49AE-9256-7C333184B20F}"/>
    <dgm:cxn modelId="{B6DB10D3-EDB8-4B94-B112-8309338A76BE}" type="presOf" srcId="{C67E7032-925D-4C60-9468-F1305CB33D5E}" destId="{F636C6CB-33A4-438F-BDDC-C8A83666C927}" srcOrd="0" destOrd="0" presId="urn:microsoft.com/office/officeart/2018/2/layout/IconLabelList"/>
    <dgm:cxn modelId="{FA7D88EB-EA39-4DA1-BE5D-C38504678689}" type="presOf" srcId="{08BDAD09-EAF6-4F28-A534-AE0A0F82B369}" destId="{2F30EB16-26EA-4FF9-BDD3-1E86EF53DAE2}" srcOrd="0" destOrd="0" presId="urn:microsoft.com/office/officeart/2018/2/layout/IconLabelList"/>
    <dgm:cxn modelId="{1CF594F3-CA18-46AE-A01C-A5CBF273C136}" type="presOf" srcId="{12789E4D-4506-400A-997B-B017D93CC8D3}" destId="{84E228BE-62C6-44FE-884B-EDABAE27046B}" srcOrd="0" destOrd="0" presId="urn:microsoft.com/office/officeart/2018/2/layout/IconLabelList"/>
    <dgm:cxn modelId="{5A92BCFC-CD6E-4994-A0B5-843458E69695}" srcId="{12789E4D-4506-400A-997B-B017D93CC8D3}" destId="{08BDAD09-EAF6-4F28-A534-AE0A0F82B369}" srcOrd="0" destOrd="0" parTransId="{46CA4CC9-C38F-4104-B51E-49CF94E69767}" sibTransId="{4883B90B-F849-4C26-A834-42447B6020A9}"/>
    <dgm:cxn modelId="{A335ECFE-9ACD-4C26-8663-281D065ABF12}" type="presParOf" srcId="{84E228BE-62C6-44FE-884B-EDABAE27046B}" destId="{44EA685E-ED3A-4316-9B4B-684A5E875852}" srcOrd="0" destOrd="0" presId="urn:microsoft.com/office/officeart/2018/2/layout/IconLabelList"/>
    <dgm:cxn modelId="{3CA0798E-1DF4-45E8-8C1F-37598FDC9A9D}" type="presParOf" srcId="{44EA685E-ED3A-4316-9B4B-684A5E875852}" destId="{F031816F-3540-4E96-8F7E-510DDB634FA4}" srcOrd="0" destOrd="0" presId="urn:microsoft.com/office/officeart/2018/2/layout/IconLabelList"/>
    <dgm:cxn modelId="{6B208831-E2AB-4BDF-BA85-A9B6BFB8BDB9}" type="presParOf" srcId="{44EA685E-ED3A-4316-9B4B-684A5E875852}" destId="{D3228BB7-C5EB-480D-8D8A-12BBA54F9244}" srcOrd="1" destOrd="0" presId="urn:microsoft.com/office/officeart/2018/2/layout/IconLabelList"/>
    <dgm:cxn modelId="{83F04DB0-FEB5-42C7-B030-C248CE634D91}" type="presParOf" srcId="{44EA685E-ED3A-4316-9B4B-684A5E875852}" destId="{2F30EB16-26EA-4FF9-BDD3-1E86EF53DAE2}" srcOrd="2" destOrd="0" presId="urn:microsoft.com/office/officeart/2018/2/layout/IconLabelList"/>
    <dgm:cxn modelId="{8B35EC7A-4D8F-499A-8BF1-DA5C6C52A82E}" type="presParOf" srcId="{84E228BE-62C6-44FE-884B-EDABAE27046B}" destId="{09BF108C-8BFE-4925-B674-6DD7B016C37A}" srcOrd="1" destOrd="0" presId="urn:microsoft.com/office/officeart/2018/2/layout/IconLabelList"/>
    <dgm:cxn modelId="{B85E9F40-AFCE-4B04-BD4A-CF2909916E33}" type="presParOf" srcId="{84E228BE-62C6-44FE-884B-EDABAE27046B}" destId="{006D9D14-8AA5-4F2D-8A50-D92A77F9C6B8}" srcOrd="2" destOrd="0" presId="urn:microsoft.com/office/officeart/2018/2/layout/IconLabelList"/>
    <dgm:cxn modelId="{89D57730-4BF4-4DC9-9810-6C0304ECF440}" type="presParOf" srcId="{006D9D14-8AA5-4F2D-8A50-D92A77F9C6B8}" destId="{7632C126-9B54-47BA-870B-D661A1B26471}" srcOrd="0" destOrd="0" presId="urn:microsoft.com/office/officeart/2018/2/layout/IconLabelList"/>
    <dgm:cxn modelId="{AC1FE2B7-F0BF-4955-B981-65CE36D5D0E5}" type="presParOf" srcId="{006D9D14-8AA5-4F2D-8A50-D92A77F9C6B8}" destId="{3C5C7E5B-E33F-4C2D-9F14-2851B631A236}" srcOrd="1" destOrd="0" presId="urn:microsoft.com/office/officeart/2018/2/layout/IconLabelList"/>
    <dgm:cxn modelId="{8D73B056-D70F-4802-AF60-2C5DE623922A}" type="presParOf" srcId="{006D9D14-8AA5-4F2D-8A50-D92A77F9C6B8}" destId="{F636C6CB-33A4-438F-BDDC-C8A83666C927}"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1131873-36BC-4D4C-9864-F48C112007C8}"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5F7F0F6E-2B81-416F-A0D1-49C47FACB80F}">
      <dgm:prSet/>
      <dgm:spPr/>
      <dgm:t>
        <a:bodyPr/>
        <a:lstStyle/>
        <a:p>
          <a:pPr rtl="0"/>
          <a:r>
            <a:rPr lang="en-US">
              <a:latin typeface="Calibri Light" panose="020F0302020204030204"/>
            </a:rPr>
            <a:t>Challenge exam</a:t>
          </a:r>
          <a:r>
            <a:rPr lang="en-US"/>
            <a:t> meets language requirement only</a:t>
          </a:r>
          <a:r>
            <a:rPr lang="en-US">
              <a:latin typeface="Calibri Light" panose="020F0302020204030204"/>
            </a:rPr>
            <a:t> for UBC</a:t>
          </a:r>
          <a:r>
            <a:rPr lang="en-US"/>
            <a:t>. T</a:t>
          </a:r>
          <a:r>
            <a:rPr lang="en-US" b="0"/>
            <a:t>hese are second language exams worth course credits.</a:t>
          </a:r>
        </a:p>
      </dgm:t>
    </dgm:pt>
    <dgm:pt modelId="{836F60B9-46CE-4680-B15C-6345259D95B0}" type="parTrans" cxnId="{304E6660-EFE0-4859-9282-28F9E2C6B8A5}">
      <dgm:prSet/>
      <dgm:spPr/>
      <dgm:t>
        <a:bodyPr/>
        <a:lstStyle/>
        <a:p>
          <a:endParaRPr lang="en-US"/>
        </a:p>
      </dgm:t>
    </dgm:pt>
    <dgm:pt modelId="{EFD3E130-3C8B-4095-B2CC-3A50C611AF72}" type="sibTrans" cxnId="{304E6660-EFE0-4859-9282-28F9E2C6B8A5}">
      <dgm:prSet/>
      <dgm:spPr/>
      <dgm:t>
        <a:bodyPr/>
        <a:lstStyle/>
        <a:p>
          <a:endParaRPr lang="en-US"/>
        </a:p>
      </dgm:t>
    </dgm:pt>
    <dgm:pt modelId="{A49E9F8A-7A14-4A6B-881C-7324790B257A}">
      <dgm:prSet/>
      <dgm:spPr/>
      <dgm:t>
        <a:bodyPr/>
        <a:lstStyle/>
        <a:p>
          <a:pPr rtl="0"/>
          <a:r>
            <a:rPr lang="en-US">
              <a:latin typeface="Calibri Light" panose="020F0302020204030204"/>
            </a:rPr>
            <a:t>Challenge exams for SFU</a:t>
          </a:r>
          <a:r>
            <a:rPr lang="en-US"/>
            <a:t> and UVIC can be included in GPA calculation and fulfill the language requirement.</a:t>
          </a:r>
        </a:p>
      </dgm:t>
    </dgm:pt>
    <dgm:pt modelId="{538F5055-A8F9-4E20-ABEA-A167CC03FAE6}" type="parTrans" cxnId="{083F3863-3D64-40FC-A50A-336C22407173}">
      <dgm:prSet/>
      <dgm:spPr/>
      <dgm:t>
        <a:bodyPr/>
        <a:lstStyle/>
        <a:p>
          <a:endParaRPr lang="en-US"/>
        </a:p>
      </dgm:t>
    </dgm:pt>
    <dgm:pt modelId="{5C7B9F9D-7993-43AE-85D9-D7993D9660A9}" type="sibTrans" cxnId="{083F3863-3D64-40FC-A50A-336C22407173}">
      <dgm:prSet/>
      <dgm:spPr/>
      <dgm:t>
        <a:bodyPr/>
        <a:lstStyle/>
        <a:p>
          <a:endParaRPr lang="en-US"/>
        </a:p>
      </dgm:t>
    </dgm:pt>
    <dgm:pt modelId="{852BEB28-59C6-44B1-9655-C47C08DF0BFD}" type="pres">
      <dgm:prSet presAssocID="{A1131873-36BC-4D4C-9864-F48C112007C8}" presName="hierChild1" presStyleCnt="0">
        <dgm:presLayoutVars>
          <dgm:chPref val="1"/>
          <dgm:dir/>
          <dgm:animOne val="branch"/>
          <dgm:animLvl val="lvl"/>
          <dgm:resizeHandles/>
        </dgm:presLayoutVars>
      </dgm:prSet>
      <dgm:spPr/>
    </dgm:pt>
    <dgm:pt modelId="{1DEE7E5A-D130-4CDC-9771-573E86A20866}" type="pres">
      <dgm:prSet presAssocID="{5F7F0F6E-2B81-416F-A0D1-49C47FACB80F}" presName="hierRoot1" presStyleCnt="0"/>
      <dgm:spPr/>
    </dgm:pt>
    <dgm:pt modelId="{58CC6EDC-EBDC-4751-B4E0-D10EFC91EDFA}" type="pres">
      <dgm:prSet presAssocID="{5F7F0F6E-2B81-416F-A0D1-49C47FACB80F}" presName="composite" presStyleCnt="0"/>
      <dgm:spPr/>
    </dgm:pt>
    <dgm:pt modelId="{E17FC824-4988-4778-A20D-8D6FF6806B47}" type="pres">
      <dgm:prSet presAssocID="{5F7F0F6E-2B81-416F-A0D1-49C47FACB80F}" presName="background" presStyleLbl="node0" presStyleIdx="0" presStyleCnt="2"/>
      <dgm:spPr/>
    </dgm:pt>
    <dgm:pt modelId="{1A8AF3E2-C491-4D52-8C0A-4C14EE85E24A}" type="pres">
      <dgm:prSet presAssocID="{5F7F0F6E-2B81-416F-A0D1-49C47FACB80F}" presName="text" presStyleLbl="fgAcc0" presStyleIdx="0" presStyleCnt="2">
        <dgm:presLayoutVars>
          <dgm:chPref val="3"/>
        </dgm:presLayoutVars>
      </dgm:prSet>
      <dgm:spPr/>
    </dgm:pt>
    <dgm:pt modelId="{091D5AB9-58F1-45E7-AAB8-D801621D98F5}" type="pres">
      <dgm:prSet presAssocID="{5F7F0F6E-2B81-416F-A0D1-49C47FACB80F}" presName="hierChild2" presStyleCnt="0"/>
      <dgm:spPr/>
    </dgm:pt>
    <dgm:pt modelId="{E7EFE27C-AAC5-4A66-8268-7E44F575D1B1}" type="pres">
      <dgm:prSet presAssocID="{A49E9F8A-7A14-4A6B-881C-7324790B257A}" presName="hierRoot1" presStyleCnt="0"/>
      <dgm:spPr/>
    </dgm:pt>
    <dgm:pt modelId="{71263B31-1EE0-4DED-9A03-96EDB826B497}" type="pres">
      <dgm:prSet presAssocID="{A49E9F8A-7A14-4A6B-881C-7324790B257A}" presName="composite" presStyleCnt="0"/>
      <dgm:spPr/>
    </dgm:pt>
    <dgm:pt modelId="{230917C4-7474-4D44-B4F0-8AD3A1037BB1}" type="pres">
      <dgm:prSet presAssocID="{A49E9F8A-7A14-4A6B-881C-7324790B257A}" presName="background" presStyleLbl="node0" presStyleIdx="1" presStyleCnt="2"/>
      <dgm:spPr/>
    </dgm:pt>
    <dgm:pt modelId="{5EB5A8B1-AB9B-4039-AEED-DB8F36E60989}" type="pres">
      <dgm:prSet presAssocID="{A49E9F8A-7A14-4A6B-881C-7324790B257A}" presName="text" presStyleLbl="fgAcc0" presStyleIdx="1" presStyleCnt="2">
        <dgm:presLayoutVars>
          <dgm:chPref val="3"/>
        </dgm:presLayoutVars>
      </dgm:prSet>
      <dgm:spPr/>
    </dgm:pt>
    <dgm:pt modelId="{66FD7980-B3FF-4CB6-BB77-EF9C2A1BCCB8}" type="pres">
      <dgm:prSet presAssocID="{A49E9F8A-7A14-4A6B-881C-7324790B257A}" presName="hierChild2" presStyleCnt="0"/>
      <dgm:spPr/>
    </dgm:pt>
  </dgm:ptLst>
  <dgm:cxnLst>
    <dgm:cxn modelId="{84785629-A493-4AD5-A73E-99564EBFAAFA}" type="presOf" srcId="{A1131873-36BC-4D4C-9864-F48C112007C8}" destId="{852BEB28-59C6-44B1-9655-C47C08DF0BFD}" srcOrd="0" destOrd="0" presId="urn:microsoft.com/office/officeart/2005/8/layout/hierarchy1"/>
    <dgm:cxn modelId="{89E9F734-80A1-4262-91E0-54637C83428E}" type="presOf" srcId="{A49E9F8A-7A14-4A6B-881C-7324790B257A}" destId="{5EB5A8B1-AB9B-4039-AEED-DB8F36E60989}" srcOrd="0" destOrd="0" presId="urn:microsoft.com/office/officeart/2005/8/layout/hierarchy1"/>
    <dgm:cxn modelId="{304E6660-EFE0-4859-9282-28F9E2C6B8A5}" srcId="{A1131873-36BC-4D4C-9864-F48C112007C8}" destId="{5F7F0F6E-2B81-416F-A0D1-49C47FACB80F}" srcOrd="0" destOrd="0" parTransId="{836F60B9-46CE-4680-B15C-6345259D95B0}" sibTransId="{EFD3E130-3C8B-4095-B2CC-3A50C611AF72}"/>
    <dgm:cxn modelId="{083F3863-3D64-40FC-A50A-336C22407173}" srcId="{A1131873-36BC-4D4C-9864-F48C112007C8}" destId="{A49E9F8A-7A14-4A6B-881C-7324790B257A}" srcOrd="1" destOrd="0" parTransId="{538F5055-A8F9-4E20-ABEA-A167CC03FAE6}" sibTransId="{5C7B9F9D-7993-43AE-85D9-D7993D9660A9}"/>
    <dgm:cxn modelId="{87D3074D-7A51-4593-BE14-33804205B6A8}" type="presOf" srcId="{5F7F0F6E-2B81-416F-A0D1-49C47FACB80F}" destId="{1A8AF3E2-C491-4D52-8C0A-4C14EE85E24A}" srcOrd="0" destOrd="0" presId="urn:microsoft.com/office/officeart/2005/8/layout/hierarchy1"/>
    <dgm:cxn modelId="{BEB28D7E-9625-4053-8AE3-C2A27CC852D8}" type="presParOf" srcId="{852BEB28-59C6-44B1-9655-C47C08DF0BFD}" destId="{1DEE7E5A-D130-4CDC-9771-573E86A20866}" srcOrd="0" destOrd="0" presId="urn:microsoft.com/office/officeart/2005/8/layout/hierarchy1"/>
    <dgm:cxn modelId="{002D742C-1457-4C01-83DE-71D7706237AB}" type="presParOf" srcId="{1DEE7E5A-D130-4CDC-9771-573E86A20866}" destId="{58CC6EDC-EBDC-4751-B4E0-D10EFC91EDFA}" srcOrd="0" destOrd="0" presId="urn:microsoft.com/office/officeart/2005/8/layout/hierarchy1"/>
    <dgm:cxn modelId="{51D070EF-1C42-4EBA-8F08-2712F3FE901E}" type="presParOf" srcId="{58CC6EDC-EBDC-4751-B4E0-D10EFC91EDFA}" destId="{E17FC824-4988-4778-A20D-8D6FF6806B47}" srcOrd="0" destOrd="0" presId="urn:microsoft.com/office/officeart/2005/8/layout/hierarchy1"/>
    <dgm:cxn modelId="{7D74DDCD-86E3-41FD-8ABE-8DC1400FAD95}" type="presParOf" srcId="{58CC6EDC-EBDC-4751-B4E0-D10EFC91EDFA}" destId="{1A8AF3E2-C491-4D52-8C0A-4C14EE85E24A}" srcOrd="1" destOrd="0" presId="urn:microsoft.com/office/officeart/2005/8/layout/hierarchy1"/>
    <dgm:cxn modelId="{B980DB48-567B-4433-B2D7-17E2F108637D}" type="presParOf" srcId="{1DEE7E5A-D130-4CDC-9771-573E86A20866}" destId="{091D5AB9-58F1-45E7-AAB8-D801621D98F5}" srcOrd="1" destOrd="0" presId="urn:microsoft.com/office/officeart/2005/8/layout/hierarchy1"/>
    <dgm:cxn modelId="{EFE743F4-E89F-412B-8C94-6D278ECB203C}" type="presParOf" srcId="{852BEB28-59C6-44B1-9655-C47C08DF0BFD}" destId="{E7EFE27C-AAC5-4A66-8268-7E44F575D1B1}" srcOrd="1" destOrd="0" presId="urn:microsoft.com/office/officeart/2005/8/layout/hierarchy1"/>
    <dgm:cxn modelId="{FA4741B4-B053-4B2B-AF63-79A3CA751AAA}" type="presParOf" srcId="{E7EFE27C-AAC5-4A66-8268-7E44F575D1B1}" destId="{71263B31-1EE0-4DED-9A03-96EDB826B497}" srcOrd="0" destOrd="0" presId="urn:microsoft.com/office/officeart/2005/8/layout/hierarchy1"/>
    <dgm:cxn modelId="{0D6E5560-F3E6-4437-862B-31C7E3C9AC09}" type="presParOf" srcId="{71263B31-1EE0-4DED-9A03-96EDB826B497}" destId="{230917C4-7474-4D44-B4F0-8AD3A1037BB1}" srcOrd="0" destOrd="0" presId="urn:microsoft.com/office/officeart/2005/8/layout/hierarchy1"/>
    <dgm:cxn modelId="{4540CE38-CF8C-41D2-843A-64CB6B230AD1}" type="presParOf" srcId="{71263B31-1EE0-4DED-9A03-96EDB826B497}" destId="{5EB5A8B1-AB9B-4039-AEED-DB8F36E60989}" srcOrd="1" destOrd="0" presId="urn:microsoft.com/office/officeart/2005/8/layout/hierarchy1"/>
    <dgm:cxn modelId="{0F8567E5-919C-4CDB-AD73-85C35426CAE7}" type="presParOf" srcId="{E7EFE27C-AAC5-4A66-8268-7E44F575D1B1}" destId="{66FD7980-B3FF-4CB6-BB77-EF9C2A1BCCB8}"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419E819-6FA4-4595-9F84-A6202C0681DC}" type="doc">
      <dgm:prSet loTypeId="urn:microsoft.com/office/officeart/2005/8/layout/default" loCatId="list" qsTypeId="urn:microsoft.com/office/officeart/2005/8/quickstyle/simple2" qsCatId="simple" csTypeId="urn:microsoft.com/office/officeart/2005/8/colors/colorful1" csCatId="colorful" phldr="1"/>
      <dgm:spPr/>
      <dgm:t>
        <a:bodyPr/>
        <a:lstStyle/>
        <a:p>
          <a:endParaRPr lang="en-US"/>
        </a:p>
      </dgm:t>
    </dgm:pt>
    <dgm:pt modelId="{183BAC98-6D6B-42C1-8D9A-103B705E15FB}">
      <dgm:prSet/>
      <dgm:spPr/>
      <dgm:t>
        <a:bodyPr/>
        <a:lstStyle/>
        <a:p>
          <a:pPr>
            <a:lnSpc>
              <a:spcPct val="100000"/>
            </a:lnSpc>
          </a:pPr>
          <a:r>
            <a:rPr lang="en-US"/>
            <a:t>Awards &amp; Bursaries</a:t>
          </a:r>
        </a:p>
      </dgm:t>
    </dgm:pt>
    <dgm:pt modelId="{93600901-ADBF-4345-A5E9-440CB5BBEB44}" type="parTrans" cxnId="{6DFEAA41-241B-4BF8-9691-7A458E40BA18}">
      <dgm:prSet/>
      <dgm:spPr/>
      <dgm:t>
        <a:bodyPr/>
        <a:lstStyle/>
        <a:p>
          <a:endParaRPr lang="en-US"/>
        </a:p>
      </dgm:t>
    </dgm:pt>
    <dgm:pt modelId="{5D3DE785-F2B0-417E-920B-1D18C57570FD}" type="sibTrans" cxnId="{6DFEAA41-241B-4BF8-9691-7A458E40BA18}">
      <dgm:prSet/>
      <dgm:spPr/>
      <dgm:t>
        <a:bodyPr/>
        <a:lstStyle/>
        <a:p>
          <a:pPr>
            <a:lnSpc>
              <a:spcPct val="100000"/>
            </a:lnSpc>
          </a:pPr>
          <a:endParaRPr lang="en-US"/>
        </a:p>
      </dgm:t>
    </dgm:pt>
    <dgm:pt modelId="{B24B3B55-74B8-4571-93BA-F0D2C422F16C}">
      <dgm:prSet/>
      <dgm:spPr/>
      <dgm:t>
        <a:bodyPr/>
        <a:lstStyle/>
        <a:p>
          <a:pPr>
            <a:lnSpc>
              <a:spcPct val="100000"/>
            </a:lnSpc>
          </a:pPr>
          <a:r>
            <a:rPr lang="en-US"/>
            <a:t>Employment Opportunities</a:t>
          </a:r>
        </a:p>
      </dgm:t>
    </dgm:pt>
    <dgm:pt modelId="{6D323DEB-DF11-4664-9671-B55A16333DD2}" type="parTrans" cxnId="{C683F946-2D06-4939-A412-B1FF7FF61D42}">
      <dgm:prSet/>
      <dgm:spPr/>
      <dgm:t>
        <a:bodyPr/>
        <a:lstStyle/>
        <a:p>
          <a:endParaRPr lang="en-US"/>
        </a:p>
      </dgm:t>
    </dgm:pt>
    <dgm:pt modelId="{CD83E2D1-7B99-4FD5-BB53-605D1B8822A1}" type="sibTrans" cxnId="{C683F946-2D06-4939-A412-B1FF7FF61D42}">
      <dgm:prSet/>
      <dgm:spPr/>
      <dgm:t>
        <a:bodyPr/>
        <a:lstStyle/>
        <a:p>
          <a:pPr>
            <a:lnSpc>
              <a:spcPct val="100000"/>
            </a:lnSpc>
          </a:pPr>
          <a:endParaRPr lang="en-US"/>
        </a:p>
      </dgm:t>
    </dgm:pt>
    <dgm:pt modelId="{092A7922-0197-4952-B5D4-E0FF74A8AA07}">
      <dgm:prSet/>
      <dgm:spPr/>
      <dgm:t>
        <a:bodyPr/>
        <a:lstStyle/>
        <a:p>
          <a:pPr>
            <a:lnSpc>
              <a:spcPct val="100000"/>
            </a:lnSpc>
          </a:pPr>
          <a:r>
            <a:rPr lang="en-US"/>
            <a:t>Post-Secondary Options</a:t>
          </a:r>
        </a:p>
      </dgm:t>
    </dgm:pt>
    <dgm:pt modelId="{15452F89-D7F5-4CA2-AE1D-A3D30A89D9FA}" type="parTrans" cxnId="{F3A00DA3-66BA-4EDF-8453-7DCE1051E08B}">
      <dgm:prSet/>
      <dgm:spPr/>
      <dgm:t>
        <a:bodyPr/>
        <a:lstStyle/>
        <a:p>
          <a:endParaRPr lang="en-US"/>
        </a:p>
      </dgm:t>
    </dgm:pt>
    <dgm:pt modelId="{532A68C3-93AD-4715-BA06-58FBDD3A555A}" type="sibTrans" cxnId="{F3A00DA3-66BA-4EDF-8453-7DCE1051E08B}">
      <dgm:prSet/>
      <dgm:spPr/>
      <dgm:t>
        <a:bodyPr/>
        <a:lstStyle/>
        <a:p>
          <a:pPr>
            <a:lnSpc>
              <a:spcPct val="100000"/>
            </a:lnSpc>
          </a:pPr>
          <a:endParaRPr lang="en-US"/>
        </a:p>
      </dgm:t>
    </dgm:pt>
    <dgm:pt modelId="{4362F62B-D4CF-409A-BB95-4A48F066C019}">
      <dgm:prSet/>
      <dgm:spPr/>
      <dgm:t>
        <a:bodyPr/>
        <a:lstStyle/>
        <a:p>
          <a:pPr>
            <a:lnSpc>
              <a:spcPct val="100000"/>
            </a:lnSpc>
          </a:pPr>
          <a:r>
            <a:rPr lang="en-US"/>
            <a:t>Scholarships</a:t>
          </a:r>
        </a:p>
      </dgm:t>
    </dgm:pt>
    <dgm:pt modelId="{C2F31440-3C97-4FDA-A7B9-A52CC0AE0AFB}" type="parTrans" cxnId="{99D64163-39ED-4F72-88D6-20512B4B87B2}">
      <dgm:prSet/>
      <dgm:spPr/>
      <dgm:t>
        <a:bodyPr/>
        <a:lstStyle/>
        <a:p>
          <a:endParaRPr lang="en-US"/>
        </a:p>
      </dgm:t>
    </dgm:pt>
    <dgm:pt modelId="{AA05B754-4853-4EDB-A3F7-B43C455A34EE}" type="sibTrans" cxnId="{99D64163-39ED-4F72-88D6-20512B4B87B2}">
      <dgm:prSet/>
      <dgm:spPr/>
      <dgm:t>
        <a:bodyPr/>
        <a:lstStyle/>
        <a:p>
          <a:pPr>
            <a:lnSpc>
              <a:spcPct val="100000"/>
            </a:lnSpc>
          </a:pPr>
          <a:endParaRPr lang="en-US"/>
        </a:p>
      </dgm:t>
    </dgm:pt>
    <dgm:pt modelId="{84ADCA33-96D6-4522-9200-1564BE9076AC}">
      <dgm:prSet/>
      <dgm:spPr/>
      <dgm:t>
        <a:bodyPr/>
        <a:lstStyle/>
        <a:p>
          <a:pPr>
            <a:lnSpc>
              <a:spcPct val="100000"/>
            </a:lnSpc>
          </a:pPr>
          <a:r>
            <a:rPr lang="en-US"/>
            <a:t>Trades Training</a:t>
          </a:r>
        </a:p>
      </dgm:t>
    </dgm:pt>
    <dgm:pt modelId="{DEF194FA-3300-472B-AD7C-31D2C6228BA4}" type="parTrans" cxnId="{29396E0B-7F18-46CD-BC23-0BD6B5FA8418}">
      <dgm:prSet/>
      <dgm:spPr/>
      <dgm:t>
        <a:bodyPr/>
        <a:lstStyle/>
        <a:p>
          <a:endParaRPr lang="en-US"/>
        </a:p>
      </dgm:t>
    </dgm:pt>
    <dgm:pt modelId="{116E164F-746B-4A29-B80D-7CA06B8C2140}" type="sibTrans" cxnId="{29396E0B-7F18-46CD-BC23-0BD6B5FA8418}">
      <dgm:prSet/>
      <dgm:spPr/>
      <dgm:t>
        <a:bodyPr/>
        <a:lstStyle/>
        <a:p>
          <a:pPr>
            <a:lnSpc>
              <a:spcPct val="100000"/>
            </a:lnSpc>
          </a:pPr>
          <a:endParaRPr lang="en-US"/>
        </a:p>
      </dgm:t>
    </dgm:pt>
    <dgm:pt modelId="{179332A7-BFBD-4789-803C-C9FAE8163109}">
      <dgm:prSet/>
      <dgm:spPr/>
      <dgm:t>
        <a:bodyPr/>
        <a:lstStyle/>
        <a:p>
          <a:pPr>
            <a:lnSpc>
              <a:spcPct val="100000"/>
            </a:lnSpc>
          </a:pPr>
          <a:r>
            <a:rPr lang="en-US"/>
            <a:t>Volunteering </a:t>
          </a:r>
        </a:p>
      </dgm:t>
    </dgm:pt>
    <dgm:pt modelId="{2A1887BA-0675-4F19-8CFB-2769F429317F}" type="parTrans" cxnId="{3764E7EE-6576-4C25-8531-E19DB98C4983}">
      <dgm:prSet/>
      <dgm:spPr/>
      <dgm:t>
        <a:bodyPr/>
        <a:lstStyle/>
        <a:p>
          <a:endParaRPr lang="en-US"/>
        </a:p>
      </dgm:t>
    </dgm:pt>
    <dgm:pt modelId="{7FEC647C-6C78-4B80-AEBA-46DCA153B68F}" type="sibTrans" cxnId="{3764E7EE-6576-4C25-8531-E19DB98C4983}">
      <dgm:prSet/>
      <dgm:spPr/>
      <dgm:t>
        <a:bodyPr/>
        <a:lstStyle/>
        <a:p>
          <a:endParaRPr lang="en-US"/>
        </a:p>
      </dgm:t>
    </dgm:pt>
    <dgm:pt modelId="{5BF861A5-7E1A-46C6-8136-D5BA8C0E1146}" type="pres">
      <dgm:prSet presAssocID="{E419E819-6FA4-4595-9F84-A6202C0681DC}" presName="diagram" presStyleCnt="0">
        <dgm:presLayoutVars>
          <dgm:dir/>
          <dgm:resizeHandles val="exact"/>
        </dgm:presLayoutVars>
      </dgm:prSet>
      <dgm:spPr/>
    </dgm:pt>
    <dgm:pt modelId="{5C843C1C-9CBE-4578-9E97-D170349FB645}" type="pres">
      <dgm:prSet presAssocID="{183BAC98-6D6B-42C1-8D9A-103B705E15FB}" presName="node" presStyleLbl="node1" presStyleIdx="0" presStyleCnt="6">
        <dgm:presLayoutVars>
          <dgm:bulletEnabled val="1"/>
        </dgm:presLayoutVars>
      </dgm:prSet>
      <dgm:spPr/>
    </dgm:pt>
    <dgm:pt modelId="{8AAD406E-2A35-4DDE-945E-95A5B8037C82}" type="pres">
      <dgm:prSet presAssocID="{5D3DE785-F2B0-417E-920B-1D18C57570FD}" presName="sibTrans" presStyleCnt="0"/>
      <dgm:spPr/>
    </dgm:pt>
    <dgm:pt modelId="{33CD6CD1-F11C-463D-A990-0C3D6EC4F434}" type="pres">
      <dgm:prSet presAssocID="{B24B3B55-74B8-4571-93BA-F0D2C422F16C}" presName="node" presStyleLbl="node1" presStyleIdx="1" presStyleCnt="6">
        <dgm:presLayoutVars>
          <dgm:bulletEnabled val="1"/>
        </dgm:presLayoutVars>
      </dgm:prSet>
      <dgm:spPr/>
    </dgm:pt>
    <dgm:pt modelId="{77C0018D-760F-40B7-9090-2848E1E11408}" type="pres">
      <dgm:prSet presAssocID="{CD83E2D1-7B99-4FD5-BB53-605D1B8822A1}" presName="sibTrans" presStyleCnt="0"/>
      <dgm:spPr/>
    </dgm:pt>
    <dgm:pt modelId="{27B4169B-6900-40C8-9C86-B025FC716180}" type="pres">
      <dgm:prSet presAssocID="{092A7922-0197-4952-B5D4-E0FF74A8AA07}" presName="node" presStyleLbl="node1" presStyleIdx="2" presStyleCnt="6">
        <dgm:presLayoutVars>
          <dgm:bulletEnabled val="1"/>
        </dgm:presLayoutVars>
      </dgm:prSet>
      <dgm:spPr/>
    </dgm:pt>
    <dgm:pt modelId="{810E3A1C-D63F-4CCC-B39F-DADA8BC493FE}" type="pres">
      <dgm:prSet presAssocID="{532A68C3-93AD-4715-BA06-58FBDD3A555A}" presName="sibTrans" presStyleCnt="0"/>
      <dgm:spPr/>
    </dgm:pt>
    <dgm:pt modelId="{CBE41F64-DF98-4E83-8887-A4A6C7B2684F}" type="pres">
      <dgm:prSet presAssocID="{4362F62B-D4CF-409A-BB95-4A48F066C019}" presName="node" presStyleLbl="node1" presStyleIdx="3" presStyleCnt="6">
        <dgm:presLayoutVars>
          <dgm:bulletEnabled val="1"/>
        </dgm:presLayoutVars>
      </dgm:prSet>
      <dgm:spPr/>
    </dgm:pt>
    <dgm:pt modelId="{EF084EBA-5E08-4A63-8D2D-FCE521B9EF0D}" type="pres">
      <dgm:prSet presAssocID="{AA05B754-4853-4EDB-A3F7-B43C455A34EE}" presName="sibTrans" presStyleCnt="0"/>
      <dgm:spPr/>
    </dgm:pt>
    <dgm:pt modelId="{BC8446C0-8B25-49BE-97ED-80329050F5B9}" type="pres">
      <dgm:prSet presAssocID="{84ADCA33-96D6-4522-9200-1564BE9076AC}" presName="node" presStyleLbl="node1" presStyleIdx="4" presStyleCnt="6">
        <dgm:presLayoutVars>
          <dgm:bulletEnabled val="1"/>
        </dgm:presLayoutVars>
      </dgm:prSet>
      <dgm:spPr/>
    </dgm:pt>
    <dgm:pt modelId="{EAB2EA00-A608-4B33-B932-153B9AB26484}" type="pres">
      <dgm:prSet presAssocID="{116E164F-746B-4A29-B80D-7CA06B8C2140}" presName="sibTrans" presStyleCnt="0"/>
      <dgm:spPr/>
    </dgm:pt>
    <dgm:pt modelId="{43E8850D-CFAD-4EFE-88A9-8BD481972147}" type="pres">
      <dgm:prSet presAssocID="{179332A7-BFBD-4789-803C-C9FAE8163109}" presName="node" presStyleLbl="node1" presStyleIdx="5" presStyleCnt="6">
        <dgm:presLayoutVars>
          <dgm:bulletEnabled val="1"/>
        </dgm:presLayoutVars>
      </dgm:prSet>
      <dgm:spPr/>
    </dgm:pt>
  </dgm:ptLst>
  <dgm:cxnLst>
    <dgm:cxn modelId="{29396E0B-7F18-46CD-BC23-0BD6B5FA8418}" srcId="{E419E819-6FA4-4595-9F84-A6202C0681DC}" destId="{84ADCA33-96D6-4522-9200-1564BE9076AC}" srcOrd="4" destOrd="0" parTransId="{DEF194FA-3300-472B-AD7C-31D2C6228BA4}" sibTransId="{116E164F-746B-4A29-B80D-7CA06B8C2140}"/>
    <dgm:cxn modelId="{E0FB4A22-3596-4B2E-A9CE-88E07BE2CB62}" type="presOf" srcId="{183BAC98-6D6B-42C1-8D9A-103B705E15FB}" destId="{5C843C1C-9CBE-4578-9E97-D170349FB645}" srcOrd="0" destOrd="0" presId="urn:microsoft.com/office/officeart/2005/8/layout/default"/>
    <dgm:cxn modelId="{7CEE9022-56AB-481F-AFD7-A6724CD1B023}" type="presOf" srcId="{B24B3B55-74B8-4571-93BA-F0D2C422F16C}" destId="{33CD6CD1-F11C-463D-A990-0C3D6EC4F434}" srcOrd="0" destOrd="0" presId="urn:microsoft.com/office/officeart/2005/8/layout/default"/>
    <dgm:cxn modelId="{6DFEAA41-241B-4BF8-9691-7A458E40BA18}" srcId="{E419E819-6FA4-4595-9F84-A6202C0681DC}" destId="{183BAC98-6D6B-42C1-8D9A-103B705E15FB}" srcOrd="0" destOrd="0" parTransId="{93600901-ADBF-4345-A5E9-440CB5BBEB44}" sibTransId="{5D3DE785-F2B0-417E-920B-1D18C57570FD}"/>
    <dgm:cxn modelId="{99D64163-39ED-4F72-88D6-20512B4B87B2}" srcId="{E419E819-6FA4-4595-9F84-A6202C0681DC}" destId="{4362F62B-D4CF-409A-BB95-4A48F066C019}" srcOrd="3" destOrd="0" parTransId="{C2F31440-3C97-4FDA-A7B9-A52CC0AE0AFB}" sibTransId="{AA05B754-4853-4EDB-A3F7-B43C455A34EE}"/>
    <dgm:cxn modelId="{C683F946-2D06-4939-A412-B1FF7FF61D42}" srcId="{E419E819-6FA4-4595-9F84-A6202C0681DC}" destId="{B24B3B55-74B8-4571-93BA-F0D2C422F16C}" srcOrd="1" destOrd="0" parTransId="{6D323DEB-DF11-4664-9671-B55A16333DD2}" sibTransId="{CD83E2D1-7B99-4FD5-BB53-605D1B8822A1}"/>
    <dgm:cxn modelId="{60E2A979-91B4-4021-A3CD-61BC1E02CB13}" type="presOf" srcId="{092A7922-0197-4952-B5D4-E0FF74A8AA07}" destId="{27B4169B-6900-40C8-9C86-B025FC716180}" srcOrd="0" destOrd="0" presId="urn:microsoft.com/office/officeart/2005/8/layout/default"/>
    <dgm:cxn modelId="{D25F3B98-0B41-4949-A33B-886811D7A9E0}" type="presOf" srcId="{E419E819-6FA4-4595-9F84-A6202C0681DC}" destId="{5BF861A5-7E1A-46C6-8136-D5BA8C0E1146}" srcOrd="0" destOrd="0" presId="urn:microsoft.com/office/officeart/2005/8/layout/default"/>
    <dgm:cxn modelId="{F3A00DA3-66BA-4EDF-8453-7DCE1051E08B}" srcId="{E419E819-6FA4-4595-9F84-A6202C0681DC}" destId="{092A7922-0197-4952-B5D4-E0FF74A8AA07}" srcOrd="2" destOrd="0" parTransId="{15452F89-D7F5-4CA2-AE1D-A3D30A89D9FA}" sibTransId="{532A68C3-93AD-4715-BA06-58FBDD3A555A}"/>
    <dgm:cxn modelId="{1B7D80B8-9D21-46A4-A471-56AFDE90C27F}" type="presOf" srcId="{179332A7-BFBD-4789-803C-C9FAE8163109}" destId="{43E8850D-CFAD-4EFE-88A9-8BD481972147}" srcOrd="0" destOrd="0" presId="urn:microsoft.com/office/officeart/2005/8/layout/default"/>
    <dgm:cxn modelId="{AB5E12BB-64BE-4B2D-8471-5BB14966B593}" type="presOf" srcId="{4362F62B-D4CF-409A-BB95-4A48F066C019}" destId="{CBE41F64-DF98-4E83-8887-A4A6C7B2684F}" srcOrd="0" destOrd="0" presId="urn:microsoft.com/office/officeart/2005/8/layout/default"/>
    <dgm:cxn modelId="{D9BD32BE-EDFB-43C1-ACDA-B372E063A840}" type="presOf" srcId="{84ADCA33-96D6-4522-9200-1564BE9076AC}" destId="{BC8446C0-8B25-49BE-97ED-80329050F5B9}" srcOrd="0" destOrd="0" presId="urn:microsoft.com/office/officeart/2005/8/layout/default"/>
    <dgm:cxn modelId="{3764E7EE-6576-4C25-8531-E19DB98C4983}" srcId="{E419E819-6FA4-4595-9F84-A6202C0681DC}" destId="{179332A7-BFBD-4789-803C-C9FAE8163109}" srcOrd="5" destOrd="0" parTransId="{2A1887BA-0675-4F19-8CFB-2769F429317F}" sibTransId="{7FEC647C-6C78-4B80-AEBA-46DCA153B68F}"/>
    <dgm:cxn modelId="{AA8C936C-55AA-43FF-A0A0-8FA4D225045F}" type="presParOf" srcId="{5BF861A5-7E1A-46C6-8136-D5BA8C0E1146}" destId="{5C843C1C-9CBE-4578-9E97-D170349FB645}" srcOrd="0" destOrd="0" presId="urn:microsoft.com/office/officeart/2005/8/layout/default"/>
    <dgm:cxn modelId="{AAE96676-7F65-478A-A28B-40D1638213BF}" type="presParOf" srcId="{5BF861A5-7E1A-46C6-8136-D5BA8C0E1146}" destId="{8AAD406E-2A35-4DDE-945E-95A5B8037C82}" srcOrd="1" destOrd="0" presId="urn:microsoft.com/office/officeart/2005/8/layout/default"/>
    <dgm:cxn modelId="{3B1DA86E-E850-450E-BE67-4CB0C1C305DC}" type="presParOf" srcId="{5BF861A5-7E1A-46C6-8136-D5BA8C0E1146}" destId="{33CD6CD1-F11C-463D-A990-0C3D6EC4F434}" srcOrd="2" destOrd="0" presId="urn:microsoft.com/office/officeart/2005/8/layout/default"/>
    <dgm:cxn modelId="{40EF2FBA-9865-4C51-A067-D94EA454668C}" type="presParOf" srcId="{5BF861A5-7E1A-46C6-8136-D5BA8C0E1146}" destId="{77C0018D-760F-40B7-9090-2848E1E11408}" srcOrd="3" destOrd="0" presId="urn:microsoft.com/office/officeart/2005/8/layout/default"/>
    <dgm:cxn modelId="{2F9A29CE-DF1B-4EF6-BAA7-0EBFDC642977}" type="presParOf" srcId="{5BF861A5-7E1A-46C6-8136-D5BA8C0E1146}" destId="{27B4169B-6900-40C8-9C86-B025FC716180}" srcOrd="4" destOrd="0" presId="urn:microsoft.com/office/officeart/2005/8/layout/default"/>
    <dgm:cxn modelId="{7CC56CAE-01C6-4769-A46B-F3F91FA7346D}" type="presParOf" srcId="{5BF861A5-7E1A-46C6-8136-D5BA8C0E1146}" destId="{810E3A1C-D63F-4CCC-B39F-DADA8BC493FE}" srcOrd="5" destOrd="0" presId="urn:microsoft.com/office/officeart/2005/8/layout/default"/>
    <dgm:cxn modelId="{AA57C948-7940-4E00-94BB-EB467E0AB9F8}" type="presParOf" srcId="{5BF861A5-7E1A-46C6-8136-D5BA8C0E1146}" destId="{CBE41F64-DF98-4E83-8887-A4A6C7B2684F}" srcOrd="6" destOrd="0" presId="urn:microsoft.com/office/officeart/2005/8/layout/default"/>
    <dgm:cxn modelId="{1FFE9F69-0559-4318-8ACE-DF2E15594171}" type="presParOf" srcId="{5BF861A5-7E1A-46C6-8136-D5BA8C0E1146}" destId="{EF084EBA-5E08-4A63-8D2D-FCE521B9EF0D}" srcOrd="7" destOrd="0" presId="urn:microsoft.com/office/officeart/2005/8/layout/default"/>
    <dgm:cxn modelId="{AF1E20C2-245C-4421-96A5-CC58F914A0C4}" type="presParOf" srcId="{5BF861A5-7E1A-46C6-8136-D5BA8C0E1146}" destId="{BC8446C0-8B25-49BE-97ED-80329050F5B9}" srcOrd="8" destOrd="0" presId="urn:microsoft.com/office/officeart/2005/8/layout/default"/>
    <dgm:cxn modelId="{E3CDB39F-E4D9-4B5E-8432-D85A4BC8CD02}" type="presParOf" srcId="{5BF861A5-7E1A-46C6-8136-D5BA8C0E1146}" destId="{EAB2EA00-A608-4B33-B932-153B9AB26484}" srcOrd="9" destOrd="0" presId="urn:microsoft.com/office/officeart/2005/8/layout/default"/>
    <dgm:cxn modelId="{949475CA-CED9-430D-A1EA-9B043D13EAA4}" type="presParOf" srcId="{5BF861A5-7E1A-46C6-8136-D5BA8C0E1146}" destId="{43E8850D-CFAD-4EFE-88A9-8BD481972147}" srcOrd="1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58E24FC-3CE1-4719-9CF9-12DBF67AB601}"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1D77EFA9-8DD6-4DB3-A9F0-D7D36196672B}">
      <dgm:prSet phldr="0"/>
      <dgm:spPr/>
      <dgm:t>
        <a:bodyPr/>
        <a:lstStyle/>
        <a:p>
          <a:pPr rtl="0"/>
          <a:r>
            <a:rPr lang="en-US" b="1" i="1">
              <a:latin typeface="Calibri"/>
              <a:cs typeface="Calibri"/>
            </a:rPr>
            <a:t>Literary Studies 12 (Fear)</a:t>
          </a:r>
          <a:endParaRPr lang="en-US" b="1" i="1"/>
        </a:p>
      </dgm:t>
    </dgm:pt>
    <dgm:pt modelId="{096BB4CB-BAA5-4E8C-BBEB-51F13BC0DC36}" type="parTrans" cxnId="{480881A0-EA42-4F48-8AD7-7355A6C79C97}">
      <dgm:prSet/>
      <dgm:spPr/>
      <dgm:t>
        <a:bodyPr/>
        <a:lstStyle/>
        <a:p>
          <a:endParaRPr lang="en-US"/>
        </a:p>
      </dgm:t>
    </dgm:pt>
    <dgm:pt modelId="{A94A3E96-03BA-4BF8-B53B-9AD898E479AD}" type="sibTrans" cxnId="{480881A0-EA42-4F48-8AD7-7355A6C79C97}">
      <dgm:prSet/>
      <dgm:spPr/>
      <dgm:t>
        <a:bodyPr/>
        <a:lstStyle/>
        <a:p>
          <a:pPr>
            <a:lnSpc>
              <a:spcPct val="100000"/>
            </a:lnSpc>
          </a:pPr>
          <a:endParaRPr lang="en-US"/>
        </a:p>
      </dgm:t>
    </dgm:pt>
    <dgm:pt modelId="{EEF622BA-E3F8-4F2A-9B2C-5F87758ABD1D}">
      <dgm:prSet phldr="0"/>
      <dgm:spPr/>
      <dgm:t>
        <a:bodyPr/>
        <a:lstStyle/>
        <a:p>
          <a:pPr rtl="0"/>
          <a:r>
            <a:rPr lang="en-US" b="1" i="1"/>
            <a:t>Optimized Athletic Performance Academy 11/12</a:t>
          </a:r>
          <a:endParaRPr lang="en-US" b="1" i="1">
            <a:latin typeface="Calibri"/>
            <a:cs typeface="Calibri"/>
          </a:endParaRPr>
        </a:p>
      </dgm:t>
    </dgm:pt>
    <dgm:pt modelId="{23256BB9-8C5C-415D-BE00-F694C10F1BFB}" type="parTrans" cxnId="{7261D6E4-F263-714C-84C0-D999FFE58603}">
      <dgm:prSet/>
      <dgm:spPr/>
    </dgm:pt>
    <dgm:pt modelId="{1B29EB94-EA37-46B5-83ED-520C0B79157B}" type="sibTrans" cxnId="{7261D6E4-F263-714C-84C0-D999FFE58603}">
      <dgm:prSet/>
      <dgm:spPr/>
    </dgm:pt>
    <dgm:pt modelId="{CDFEDAB8-30B5-4D89-B3D0-0B82ADEA0481}">
      <dgm:prSet phldr="0"/>
      <dgm:spPr/>
      <dgm:t>
        <a:bodyPr/>
        <a:lstStyle/>
        <a:p>
          <a:pPr rtl="0"/>
          <a:r>
            <a:rPr lang="en-US" b="1" i="1"/>
            <a:t>Experiential Studies Academy</a:t>
          </a:r>
          <a:endParaRPr lang="en-US" b="1" i="1">
            <a:latin typeface="Calibri Light"/>
          </a:endParaRPr>
        </a:p>
      </dgm:t>
    </dgm:pt>
    <dgm:pt modelId="{AE567DCB-0F27-4D69-9149-B52537061FB7}" type="parTrans" cxnId="{7EDC9D04-4217-F442-BB67-C2B3A1868AA6}">
      <dgm:prSet/>
      <dgm:spPr/>
    </dgm:pt>
    <dgm:pt modelId="{4382DD34-E945-4B1C-9605-F32B58706D29}" type="sibTrans" cxnId="{7EDC9D04-4217-F442-BB67-C2B3A1868AA6}">
      <dgm:prSet/>
      <dgm:spPr/>
    </dgm:pt>
    <dgm:pt modelId="{F6145F67-CD71-4835-9A1D-247E3C8A43F4}">
      <dgm:prSet phldr="0"/>
      <dgm:spPr/>
      <dgm:t>
        <a:bodyPr/>
        <a:lstStyle/>
        <a:p>
          <a:pPr rtl="0"/>
          <a:r>
            <a:rPr lang="en-US" b="1" i="1"/>
            <a:t>ADST Power Technology 10: Bicycles, small engines, automobiles</a:t>
          </a:r>
        </a:p>
      </dgm:t>
    </dgm:pt>
    <dgm:pt modelId="{A593765B-3A38-40D6-989F-B1DC109A280D}" type="parTrans" cxnId="{1FDBCAFF-415D-9A49-87F9-21107EC628BA}">
      <dgm:prSet/>
      <dgm:spPr/>
    </dgm:pt>
    <dgm:pt modelId="{440F3F10-11FE-49E3-95D6-711F97CED51F}" type="sibTrans" cxnId="{1FDBCAFF-415D-9A49-87F9-21107EC628BA}">
      <dgm:prSet/>
      <dgm:spPr/>
    </dgm:pt>
    <dgm:pt modelId="{3108151B-D293-415B-9E4C-1FE686CBCE94}">
      <dgm:prSet phldr="0"/>
      <dgm:spPr/>
      <dgm:t>
        <a:bodyPr/>
        <a:lstStyle/>
        <a:p>
          <a:pPr rtl="0"/>
          <a:r>
            <a:rPr lang="en-US" b="1" i="1"/>
            <a:t>Fitness and Conditioning 11/12 :Football.  Open to grades 9-11  Runs</a:t>
          </a:r>
          <a:r>
            <a:rPr lang="en-US" b="1" i="1">
              <a:latin typeface="Calibri Light" panose="020F0302020204030204"/>
            </a:rPr>
            <a:t> AM</a:t>
          </a:r>
          <a:r>
            <a:rPr lang="en-US" b="1" i="1"/>
            <a:t> block November – June</a:t>
          </a:r>
          <a:endParaRPr lang="en-US" b="0" i="0">
            <a:latin typeface="Calibri Light" panose="020F0302020204030204"/>
          </a:endParaRPr>
        </a:p>
      </dgm:t>
    </dgm:pt>
    <dgm:pt modelId="{AF19C976-7DB8-4AC4-B6AB-7E4546DEDC88}" type="parTrans" cxnId="{1D4CD5F4-A0DC-1E40-BDF3-870EA4C48884}">
      <dgm:prSet/>
      <dgm:spPr/>
    </dgm:pt>
    <dgm:pt modelId="{578D05A7-BE8F-4291-BDE1-7B47200BEDF3}" type="sibTrans" cxnId="{1D4CD5F4-A0DC-1E40-BDF3-870EA4C48884}">
      <dgm:prSet/>
      <dgm:spPr/>
    </dgm:pt>
    <dgm:pt modelId="{8B05199A-CD13-4386-AA8A-1BE4203CD6A2}">
      <dgm:prSet phldr="0"/>
      <dgm:spPr/>
      <dgm:t>
        <a:bodyPr/>
        <a:lstStyle/>
        <a:p>
          <a:r>
            <a:rPr lang="en-US" b="1" i="1"/>
            <a:t>Fitness and Conditioning 11/12 : Soccer.  Open to grades 9-12.  Runs in AM block Sept-Nov and April to June.</a:t>
          </a:r>
          <a:r>
            <a:rPr lang="en-US" b="0" i="0"/>
            <a:t> </a:t>
          </a:r>
        </a:p>
      </dgm:t>
    </dgm:pt>
    <dgm:pt modelId="{243FA2D6-FA92-4061-ABF9-0EA128AF154C}" type="parTrans" cxnId="{BBC2CDE5-2644-3342-B008-8D29CFB6B667}">
      <dgm:prSet/>
      <dgm:spPr/>
    </dgm:pt>
    <dgm:pt modelId="{AA3BAEBB-4ABC-4C6A-83FD-97E7CD360396}" type="sibTrans" cxnId="{BBC2CDE5-2644-3342-B008-8D29CFB6B667}">
      <dgm:prSet/>
      <dgm:spPr/>
    </dgm:pt>
    <dgm:pt modelId="{79458B43-1BB7-4F45-AD79-8C4F61D5E9EB}" type="pres">
      <dgm:prSet presAssocID="{758E24FC-3CE1-4719-9CF9-12DBF67AB601}" presName="linear" presStyleCnt="0">
        <dgm:presLayoutVars>
          <dgm:animLvl val="lvl"/>
          <dgm:resizeHandles val="exact"/>
        </dgm:presLayoutVars>
      </dgm:prSet>
      <dgm:spPr/>
    </dgm:pt>
    <dgm:pt modelId="{E9ACF725-258E-4267-BA4B-992D4E1D21D2}" type="pres">
      <dgm:prSet presAssocID="{1D77EFA9-8DD6-4DB3-A9F0-D7D36196672B}" presName="parentText" presStyleLbl="node1" presStyleIdx="0" presStyleCnt="6">
        <dgm:presLayoutVars>
          <dgm:chMax val="0"/>
          <dgm:bulletEnabled val="1"/>
        </dgm:presLayoutVars>
      </dgm:prSet>
      <dgm:spPr/>
    </dgm:pt>
    <dgm:pt modelId="{E06FE12A-D964-4035-B4EE-2B98E826F79B}" type="pres">
      <dgm:prSet presAssocID="{A94A3E96-03BA-4BF8-B53B-9AD898E479AD}" presName="spacer" presStyleCnt="0"/>
      <dgm:spPr/>
    </dgm:pt>
    <dgm:pt modelId="{365E9061-1C25-483D-B5AC-E586E2741E92}" type="pres">
      <dgm:prSet presAssocID="{EEF622BA-E3F8-4F2A-9B2C-5F87758ABD1D}" presName="parentText" presStyleLbl="node1" presStyleIdx="1" presStyleCnt="6">
        <dgm:presLayoutVars>
          <dgm:chMax val="0"/>
          <dgm:bulletEnabled val="1"/>
        </dgm:presLayoutVars>
      </dgm:prSet>
      <dgm:spPr/>
    </dgm:pt>
    <dgm:pt modelId="{AD39D671-A993-4AC6-ADE5-DD79C038AA9D}" type="pres">
      <dgm:prSet presAssocID="{1B29EB94-EA37-46B5-83ED-520C0B79157B}" presName="spacer" presStyleCnt="0"/>
      <dgm:spPr/>
    </dgm:pt>
    <dgm:pt modelId="{61A3F4EB-DE3E-4284-BAFB-5C87BD7DCBDE}" type="pres">
      <dgm:prSet presAssocID="{CDFEDAB8-30B5-4D89-B3D0-0B82ADEA0481}" presName="parentText" presStyleLbl="node1" presStyleIdx="2" presStyleCnt="6">
        <dgm:presLayoutVars>
          <dgm:chMax val="0"/>
          <dgm:bulletEnabled val="1"/>
        </dgm:presLayoutVars>
      </dgm:prSet>
      <dgm:spPr/>
    </dgm:pt>
    <dgm:pt modelId="{4741D682-FF3B-44BD-B0EC-7E41F1A86394}" type="pres">
      <dgm:prSet presAssocID="{4382DD34-E945-4B1C-9605-F32B58706D29}" presName="spacer" presStyleCnt="0"/>
      <dgm:spPr/>
    </dgm:pt>
    <dgm:pt modelId="{D2C4D5A5-14F3-4AAA-8085-C92A6921A95C}" type="pres">
      <dgm:prSet presAssocID="{F6145F67-CD71-4835-9A1D-247E3C8A43F4}" presName="parentText" presStyleLbl="node1" presStyleIdx="3" presStyleCnt="6">
        <dgm:presLayoutVars>
          <dgm:chMax val="0"/>
          <dgm:bulletEnabled val="1"/>
        </dgm:presLayoutVars>
      </dgm:prSet>
      <dgm:spPr/>
    </dgm:pt>
    <dgm:pt modelId="{FCF324CD-49D3-4394-B10D-84EFE17B2B45}" type="pres">
      <dgm:prSet presAssocID="{440F3F10-11FE-49E3-95D6-711F97CED51F}" presName="spacer" presStyleCnt="0"/>
      <dgm:spPr/>
    </dgm:pt>
    <dgm:pt modelId="{6B677BCB-721C-47BA-9510-7061DE830257}" type="pres">
      <dgm:prSet presAssocID="{3108151B-D293-415B-9E4C-1FE686CBCE94}" presName="parentText" presStyleLbl="node1" presStyleIdx="4" presStyleCnt="6">
        <dgm:presLayoutVars>
          <dgm:chMax val="0"/>
          <dgm:bulletEnabled val="1"/>
        </dgm:presLayoutVars>
      </dgm:prSet>
      <dgm:spPr/>
    </dgm:pt>
    <dgm:pt modelId="{C9C420B7-5297-4C89-BC00-7C80B789F601}" type="pres">
      <dgm:prSet presAssocID="{578D05A7-BE8F-4291-BDE1-7B47200BEDF3}" presName="spacer" presStyleCnt="0"/>
      <dgm:spPr/>
    </dgm:pt>
    <dgm:pt modelId="{04B01F51-AD18-4997-BFB6-F99E8472AA96}" type="pres">
      <dgm:prSet presAssocID="{8B05199A-CD13-4386-AA8A-1BE4203CD6A2}" presName="parentText" presStyleLbl="node1" presStyleIdx="5" presStyleCnt="6">
        <dgm:presLayoutVars>
          <dgm:chMax val="0"/>
          <dgm:bulletEnabled val="1"/>
        </dgm:presLayoutVars>
      </dgm:prSet>
      <dgm:spPr/>
    </dgm:pt>
  </dgm:ptLst>
  <dgm:cxnLst>
    <dgm:cxn modelId="{7EDC9D04-4217-F442-BB67-C2B3A1868AA6}" srcId="{758E24FC-3CE1-4719-9CF9-12DBF67AB601}" destId="{CDFEDAB8-30B5-4D89-B3D0-0B82ADEA0481}" srcOrd="2" destOrd="0" parTransId="{AE567DCB-0F27-4D69-9149-B52537061FB7}" sibTransId="{4382DD34-E945-4B1C-9605-F32B58706D29}"/>
    <dgm:cxn modelId="{3B2BCF21-A994-46AE-A424-6F2476259690}" type="presOf" srcId="{F6145F67-CD71-4835-9A1D-247E3C8A43F4}" destId="{D2C4D5A5-14F3-4AAA-8085-C92A6921A95C}" srcOrd="0" destOrd="0" presId="urn:microsoft.com/office/officeart/2005/8/layout/vList2"/>
    <dgm:cxn modelId="{438E5544-37A0-4FE5-BF61-33DBEABB98A2}" type="presOf" srcId="{758E24FC-3CE1-4719-9CF9-12DBF67AB601}" destId="{79458B43-1BB7-4F45-AD79-8C4F61D5E9EB}" srcOrd="0" destOrd="0" presId="urn:microsoft.com/office/officeart/2005/8/layout/vList2"/>
    <dgm:cxn modelId="{3F4ADC78-F4EF-4593-9364-300E972A35C4}" type="presOf" srcId="{3108151B-D293-415B-9E4C-1FE686CBCE94}" destId="{6B677BCB-721C-47BA-9510-7061DE830257}" srcOrd="0" destOrd="0" presId="urn:microsoft.com/office/officeart/2005/8/layout/vList2"/>
    <dgm:cxn modelId="{0703217D-DA2C-4B6A-9DB1-90F5DB7CEF06}" type="presOf" srcId="{CDFEDAB8-30B5-4D89-B3D0-0B82ADEA0481}" destId="{61A3F4EB-DE3E-4284-BAFB-5C87BD7DCBDE}" srcOrd="0" destOrd="0" presId="urn:microsoft.com/office/officeart/2005/8/layout/vList2"/>
    <dgm:cxn modelId="{480881A0-EA42-4F48-8AD7-7355A6C79C97}" srcId="{758E24FC-3CE1-4719-9CF9-12DBF67AB601}" destId="{1D77EFA9-8DD6-4DB3-A9F0-D7D36196672B}" srcOrd="0" destOrd="0" parTransId="{096BB4CB-BAA5-4E8C-BBEB-51F13BC0DC36}" sibTransId="{A94A3E96-03BA-4BF8-B53B-9AD898E479AD}"/>
    <dgm:cxn modelId="{DD5FB5B4-CBBB-4840-8C97-2DA44D027E21}" type="presOf" srcId="{EEF622BA-E3F8-4F2A-9B2C-5F87758ABD1D}" destId="{365E9061-1C25-483D-B5AC-E586E2741E92}" srcOrd="0" destOrd="0" presId="urn:microsoft.com/office/officeart/2005/8/layout/vList2"/>
    <dgm:cxn modelId="{7261D6E4-F263-714C-84C0-D999FFE58603}" srcId="{758E24FC-3CE1-4719-9CF9-12DBF67AB601}" destId="{EEF622BA-E3F8-4F2A-9B2C-5F87758ABD1D}" srcOrd="1" destOrd="0" parTransId="{23256BB9-8C5C-415D-BE00-F694C10F1BFB}" sibTransId="{1B29EB94-EA37-46B5-83ED-520C0B79157B}"/>
    <dgm:cxn modelId="{BBC2CDE5-2644-3342-B008-8D29CFB6B667}" srcId="{758E24FC-3CE1-4719-9CF9-12DBF67AB601}" destId="{8B05199A-CD13-4386-AA8A-1BE4203CD6A2}" srcOrd="5" destOrd="0" parTransId="{243FA2D6-FA92-4061-ABF9-0EA128AF154C}" sibTransId="{AA3BAEBB-4ABC-4C6A-83FD-97E7CD360396}"/>
    <dgm:cxn modelId="{E6CD59E7-3CE7-4A0D-BE32-798FFB104458}" type="presOf" srcId="{8B05199A-CD13-4386-AA8A-1BE4203CD6A2}" destId="{04B01F51-AD18-4997-BFB6-F99E8472AA96}" srcOrd="0" destOrd="0" presId="urn:microsoft.com/office/officeart/2005/8/layout/vList2"/>
    <dgm:cxn modelId="{1D4CD5F4-A0DC-1E40-BDF3-870EA4C48884}" srcId="{758E24FC-3CE1-4719-9CF9-12DBF67AB601}" destId="{3108151B-D293-415B-9E4C-1FE686CBCE94}" srcOrd="4" destOrd="0" parTransId="{AF19C976-7DB8-4AC4-B6AB-7E4546DEDC88}" sibTransId="{578D05A7-BE8F-4291-BDE1-7B47200BEDF3}"/>
    <dgm:cxn modelId="{395CFAF9-90C8-43F7-B635-977051EFFB29}" type="presOf" srcId="{1D77EFA9-8DD6-4DB3-A9F0-D7D36196672B}" destId="{E9ACF725-258E-4267-BA4B-992D4E1D21D2}" srcOrd="0" destOrd="0" presId="urn:microsoft.com/office/officeart/2005/8/layout/vList2"/>
    <dgm:cxn modelId="{1FDBCAFF-415D-9A49-87F9-21107EC628BA}" srcId="{758E24FC-3CE1-4719-9CF9-12DBF67AB601}" destId="{F6145F67-CD71-4835-9A1D-247E3C8A43F4}" srcOrd="3" destOrd="0" parTransId="{A593765B-3A38-40D6-989F-B1DC109A280D}" sibTransId="{440F3F10-11FE-49E3-95D6-711F97CED51F}"/>
    <dgm:cxn modelId="{BAF16FCC-5A9E-4687-9D57-FC19C75549B3}" type="presParOf" srcId="{79458B43-1BB7-4F45-AD79-8C4F61D5E9EB}" destId="{E9ACF725-258E-4267-BA4B-992D4E1D21D2}" srcOrd="0" destOrd="0" presId="urn:microsoft.com/office/officeart/2005/8/layout/vList2"/>
    <dgm:cxn modelId="{E557C8A2-7D89-4941-9960-966C2D1FC4ED}" type="presParOf" srcId="{79458B43-1BB7-4F45-AD79-8C4F61D5E9EB}" destId="{E06FE12A-D964-4035-B4EE-2B98E826F79B}" srcOrd="1" destOrd="0" presId="urn:microsoft.com/office/officeart/2005/8/layout/vList2"/>
    <dgm:cxn modelId="{92381648-B7FB-4B8E-97BC-9C534CEFF2C4}" type="presParOf" srcId="{79458B43-1BB7-4F45-AD79-8C4F61D5E9EB}" destId="{365E9061-1C25-483D-B5AC-E586E2741E92}" srcOrd="2" destOrd="0" presId="urn:microsoft.com/office/officeart/2005/8/layout/vList2"/>
    <dgm:cxn modelId="{5117FC47-80F8-4FBC-B9C9-A8F36DCA5988}" type="presParOf" srcId="{79458B43-1BB7-4F45-AD79-8C4F61D5E9EB}" destId="{AD39D671-A993-4AC6-ADE5-DD79C038AA9D}" srcOrd="3" destOrd="0" presId="urn:microsoft.com/office/officeart/2005/8/layout/vList2"/>
    <dgm:cxn modelId="{3C9A6B33-C4C7-45EF-BAE2-5815928CCB05}" type="presParOf" srcId="{79458B43-1BB7-4F45-AD79-8C4F61D5E9EB}" destId="{61A3F4EB-DE3E-4284-BAFB-5C87BD7DCBDE}" srcOrd="4" destOrd="0" presId="urn:microsoft.com/office/officeart/2005/8/layout/vList2"/>
    <dgm:cxn modelId="{2C80BDBC-01F1-42DC-B755-A113B3AC1406}" type="presParOf" srcId="{79458B43-1BB7-4F45-AD79-8C4F61D5E9EB}" destId="{4741D682-FF3B-44BD-B0EC-7E41F1A86394}" srcOrd="5" destOrd="0" presId="urn:microsoft.com/office/officeart/2005/8/layout/vList2"/>
    <dgm:cxn modelId="{7405417B-4744-44A8-9D3D-CD96D30CC03A}" type="presParOf" srcId="{79458B43-1BB7-4F45-AD79-8C4F61D5E9EB}" destId="{D2C4D5A5-14F3-4AAA-8085-C92A6921A95C}" srcOrd="6" destOrd="0" presId="urn:microsoft.com/office/officeart/2005/8/layout/vList2"/>
    <dgm:cxn modelId="{4BD19356-405D-4ED6-AD16-A9CB5B5D79AA}" type="presParOf" srcId="{79458B43-1BB7-4F45-AD79-8C4F61D5E9EB}" destId="{FCF324CD-49D3-4394-B10D-84EFE17B2B45}" srcOrd="7" destOrd="0" presId="urn:microsoft.com/office/officeart/2005/8/layout/vList2"/>
    <dgm:cxn modelId="{30911D89-1866-46F1-A7D9-02CDD13B0105}" type="presParOf" srcId="{79458B43-1BB7-4F45-AD79-8C4F61D5E9EB}" destId="{6B677BCB-721C-47BA-9510-7061DE830257}" srcOrd="8" destOrd="0" presId="urn:microsoft.com/office/officeart/2005/8/layout/vList2"/>
    <dgm:cxn modelId="{3545F75E-881B-438F-8E05-85100F715DC6}" type="presParOf" srcId="{79458B43-1BB7-4F45-AD79-8C4F61D5E9EB}" destId="{C9C420B7-5297-4C89-BC00-7C80B789F601}" srcOrd="9" destOrd="0" presId="urn:microsoft.com/office/officeart/2005/8/layout/vList2"/>
    <dgm:cxn modelId="{4264FB8E-84E8-4846-B259-80392B4EF172}" type="presParOf" srcId="{79458B43-1BB7-4F45-AD79-8C4F61D5E9EB}" destId="{04B01F51-AD18-4997-BFB6-F99E8472AA96}"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F7D577E-5470-41D0-9AE1-2A3DED254DA0}"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8FA83C37-998A-4A68-AFC1-CD75D61CD2E0}">
      <dgm:prSet/>
      <dgm:spPr/>
      <dgm:t>
        <a:bodyPr/>
        <a:lstStyle/>
        <a:p>
          <a:r>
            <a:rPr lang="en-US"/>
            <a:t>Social Dynamics in Tabletop Role Playing Games focuses on friendship, leadership, and mental well-being as students engage in games like Dungeons &amp; Dragons, Pathfinder, Polaris, Starfinder and more.</a:t>
          </a:r>
        </a:p>
      </dgm:t>
    </dgm:pt>
    <dgm:pt modelId="{2C61CACE-8840-4934-9195-6440FC6CF215}" type="parTrans" cxnId="{8CC25313-10C5-4A4C-9597-DAAAB529F279}">
      <dgm:prSet/>
      <dgm:spPr/>
      <dgm:t>
        <a:bodyPr/>
        <a:lstStyle/>
        <a:p>
          <a:endParaRPr lang="en-US"/>
        </a:p>
      </dgm:t>
    </dgm:pt>
    <dgm:pt modelId="{A2A77739-F99D-4CD1-9BD3-71A5C6ACAE13}" type="sibTrans" cxnId="{8CC25313-10C5-4A4C-9597-DAAAB529F279}">
      <dgm:prSet/>
      <dgm:spPr/>
      <dgm:t>
        <a:bodyPr/>
        <a:lstStyle/>
        <a:p>
          <a:endParaRPr lang="en-US"/>
        </a:p>
      </dgm:t>
    </dgm:pt>
    <dgm:pt modelId="{271CD594-BE09-46A8-A492-EF453CB7D68E}">
      <dgm:prSet/>
      <dgm:spPr/>
      <dgm:t>
        <a:bodyPr/>
        <a:lstStyle/>
        <a:p>
          <a:r>
            <a:rPr lang="en-US"/>
            <a:t>Although the main focus of the course is on peer interaction, participants will also design adventures, characters, monsters, encounters as well as learn the basics of 3d printing, painting, map production and other design elements. </a:t>
          </a:r>
        </a:p>
      </dgm:t>
    </dgm:pt>
    <dgm:pt modelId="{C648E304-BF19-486E-9C39-E74E06A4DBD3}" type="parTrans" cxnId="{F9A5B70F-6B33-4697-AE0A-3368CF246ADF}">
      <dgm:prSet/>
      <dgm:spPr/>
      <dgm:t>
        <a:bodyPr/>
        <a:lstStyle/>
        <a:p>
          <a:endParaRPr lang="en-US"/>
        </a:p>
      </dgm:t>
    </dgm:pt>
    <dgm:pt modelId="{9E01C902-FF2E-412A-823F-1BE485AC9C16}" type="sibTrans" cxnId="{F9A5B70F-6B33-4697-AE0A-3368CF246ADF}">
      <dgm:prSet/>
      <dgm:spPr/>
      <dgm:t>
        <a:bodyPr/>
        <a:lstStyle/>
        <a:p>
          <a:endParaRPr lang="en-US"/>
        </a:p>
      </dgm:t>
    </dgm:pt>
    <dgm:pt modelId="{76A3B41E-BB77-43AF-AA92-015DE83E43B8}">
      <dgm:prSet/>
      <dgm:spPr/>
      <dgm:t>
        <a:bodyPr/>
        <a:lstStyle/>
        <a:p>
          <a:r>
            <a:rPr lang="en-US"/>
            <a:t>There are no prerequisites for this course. Open to all grade levels. </a:t>
          </a:r>
        </a:p>
      </dgm:t>
    </dgm:pt>
    <dgm:pt modelId="{B5C072FC-BD97-4A50-98F1-E848F7EF1A86}" type="parTrans" cxnId="{348DB4B6-1AE1-4B50-B646-985D6C4DC806}">
      <dgm:prSet/>
      <dgm:spPr/>
      <dgm:t>
        <a:bodyPr/>
        <a:lstStyle/>
        <a:p>
          <a:endParaRPr lang="en-US"/>
        </a:p>
      </dgm:t>
    </dgm:pt>
    <dgm:pt modelId="{8EAD5D37-37EB-441E-A612-73BB37102E06}" type="sibTrans" cxnId="{348DB4B6-1AE1-4B50-B646-985D6C4DC806}">
      <dgm:prSet/>
      <dgm:spPr/>
      <dgm:t>
        <a:bodyPr/>
        <a:lstStyle/>
        <a:p>
          <a:endParaRPr lang="en-US"/>
        </a:p>
      </dgm:t>
    </dgm:pt>
    <dgm:pt modelId="{C1CC0532-E8DB-4289-9217-8F4492E6DFEC}" type="pres">
      <dgm:prSet presAssocID="{8F7D577E-5470-41D0-9AE1-2A3DED254DA0}" presName="linear" presStyleCnt="0">
        <dgm:presLayoutVars>
          <dgm:animLvl val="lvl"/>
          <dgm:resizeHandles val="exact"/>
        </dgm:presLayoutVars>
      </dgm:prSet>
      <dgm:spPr/>
    </dgm:pt>
    <dgm:pt modelId="{0067AB70-95FA-411B-8639-0FC1BC0925CF}" type="pres">
      <dgm:prSet presAssocID="{8FA83C37-998A-4A68-AFC1-CD75D61CD2E0}" presName="parentText" presStyleLbl="node1" presStyleIdx="0" presStyleCnt="3">
        <dgm:presLayoutVars>
          <dgm:chMax val="0"/>
          <dgm:bulletEnabled val="1"/>
        </dgm:presLayoutVars>
      </dgm:prSet>
      <dgm:spPr/>
    </dgm:pt>
    <dgm:pt modelId="{B71CA0DD-209F-4478-AB67-500AC6A9038E}" type="pres">
      <dgm:prSet presAssocID="{A2A77739-F99D-4CD1-9BD3-71A5C6ACAE13}" presName="spacer" presStyleCnt="0"/>
      <dgm:spPr/>
    </dgm:pt>
    <dgm:pt modelId="{B32ADC62-4F50-40FA-B679-F4D3CB464FAD}" type="pres">
      <dgm:prSet presAssocID="{271CD594-BE09-46A8-A492-EF453CB7D68E}" presName="parentText" presStyleLbl="node1" presStyleIdx="1" presStyleCnt="3">
        <dgm:presLayoutVars>
          <dgm:chMax val="0"/>
          <dgm:bulletEnabled val="1"/>
        </dgm:presLayoutVars>
      </dgm:prSet>
      <dgm:spPr/>
    </dgm:pt>
    <dgm:pt modelId="{F18CFE00-0F2B-4E33-95DF-83E114C46368}" type="pres">
      <dgm:prSet presAssocID="{9E01C902-FF2E-412A-823F-1BE485AC9C16}" presName="spacer" presStyleCnt="0"/>
      <dgm:spPr/>
    </dgm:pt>
    <dgm:pt modelId="{0F2FB4A1-7979-4EEA-B018-47D40A0A5EDE}" type="pres">
      <dgm:prSet presAssocID="{76A3B41E-BB77-43AF-AA92-015DE83E43B8}" presName="parentText" presStyleLbl="node1" presStyleIdx="2" presStyleCnt="3">
        <dgm:presLayoutVars>
          <dgm:chMax val="0"/>
          <dgm:bulletEnabled val="1"/>
        </dgm:presLayoutVars>
      </dgm:prSet>
      <dgm:spPr/>
    </dgm:pt>
  </dgm:ptLst>
  <dgm:cxnLst>
    <dgm:cxn modelId="{DE9A0902-87DC-4039-9099-0D93BC8652F4}" type="presOf" srcId="{271CD594-BE09-46A8-A492-EF453CB7D68E}" destId="{B32ADC62-4F50-40FA-B679-F4D3CB464FAD}" srcOrd="0" destOrd="0" presId="urn:microsoft.com/office/officeart/2005/8/layout/vList2"/>
    <dgm:cxn modelId="{F9A5B70F-6B33-4697-AE0A-3368CF246ADF}" srcId="{8F7D577E-5470-41D0-9AE1-2A3DED254DA0}" destId="{271CD594-BE09-46A8-A492-EF453CB7D68E}" srcOrd="1" destOrd="0" parTransId="{C648E304-BF19-486E-9C39-E74E06A4DBD3}" sibTransId="{9E01C902-FF2E-412A-823F-1BE485AC9C16}"/>
    <dgm:cxn modelId="{8CC25313-10C5-4A4C-9597-DAAAB529F279}" srcId="{8F7D577E-5470-41D0-9AE1-2A3DED254DA0}" destId="{8FA83C37-998A-4A68-AFC1-CD75D61CD2E0}" srcOrd="0" destOrd="0" parTransId="{2C61CACE-8840-4934-9195-6440FC6CF215}" sibTransId="{A2A77739-F99D-4CD1-9BD3-71A5C6ACAE13}"/>
    <dgm:cxn modelId="{E8455DB5-1CF6-461B-B1D3-FDDA9950D4C9}" type="presOf" srcId="{8FA83C37-998A-4A68-AFC1-CD75D61CD2E0}" destId="{0067AB70-95FA-411B-8639-0FC1BC0925CF}" srcOrd="0" destOrd="0" presId="urn:microsoft.com/office/officeart/2005/8/layout/vList2"/>
    <dgm:cxn modelId="{348DB4B6-1AE1-4B50-B646-985D6C4DC806}" srcId="{8F7D577E-5470-41D0-9AE1-2A3DED254DA0}" destId="{76A3B41E-BB77-43AF-AA92-015DE83E43B8}" srcOrd="2" destOrd="0" parTransId="{B5C072FC-BD97-4A50-98F1-E848F7EF1A86}" sibTransId="{8EAD5D37-37EB-441E-A612-73BB37102E06}"/>
    <dgm:cxn modelId="{519F64D6-E8A3-41A6-8951-FC00D36D8FAB}" type="presOf" srcId="{8F7D577E-5470-41D0-9AE1-2A3DED254DA0}" destId="{C1CC0532-E8DB-4289-9217-8F4492E6DFEC}" srcOrd="0" destOrd="0" presId="urn:microsoft.com/office/officeart/2005/8/layout/vList2"/>
    <dgm:cxn modelId="{8C3EDEF5-2FDD-47B9-A0C5-9A3BE83839A6}" type="presOf" srcId="{76A3B41E-BB77-43AF-AA92-015DE83E43B8}" destId="{0F2FB4A1-7979-4EEA-B018-47D40A0A5EDE}" srcOrd="0" destOrd="0" presId="urn:microsoft.com/office/officeart/2005/8/layout/vList2"/>
    <dgm:cxn modelId="{B0CEF4CF-C047-44C6-B0F1-6A5687EDE95D}" type="presParOf" srcId="{C1CC0532-E8DB-4289-9217-8F4492E6DFEC}" destId="{0067AB70-95FA-411B-8639-0FC1BC0925CF}" srcOrd="0" destOrd="0" presId="urn:microsoft.com/office/officeart/2005/8/layout/vList2"/>
    <dgm:cxn modelId="{9442DBD5-39AA-41E0-BB52-0FBC12DFD24A}" type="presParOf" srcId="{C1CC0532-E8DB-4289-9217-8F4492E6DFEC}" destId="{B71CA0DD-209F-4478-AB67-500AC6A9038E}" srcOrd="1" destOrd="0" presId="urn:microsoft.com/office/officeart/2005/8/layout/vList2"/>
    <dgm:cxn modelId="{840B682E-7AE3-4C45-8DC4-04C743453F66}" type="presParOf" srcId="{C1CC0532-E8DB-4289-9217-8F4492E6DFEC}" destId="{B32ADC62-4F50-40FA-B679-F4D3CB464FAD}" srcOrd="2" destOrd="0" presId="urn:microsoft.com/office/officeart/2005/8/layout/vList2"/>
    <dgm:cxn modelId="{6586445A-1811-4EC9-BEB3-E325A8B0B0E3}" type="presParOf" srcId="{C1CC0532-E8DB-4289-9217-8F4492E6DFEC}" destId="{F18CFE00-0F2B-4E33-95DF-83E114C46368}" srcOrd="3" destOrd="0" presId="urn:microsoft.com/office/officeart/2005/8/layout/vList2"/>
    <dgm:cxn modelId="{6E7A5029-9C82-48E7-A679-A1BD9F50752A}" type="presParOf" srcId="{C1CC0532-E8DB-4289-9217-8F4492E6DFEC}" destId="{0F2FB4A1-7979-4EEA-B018-47D40A0A5EDE}"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58E24FC-3CE1-4719-9CF9-12DBF67AB601}"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301659FD-0FB1-4F78-A93B-C1CAE783A1B6}">
      <dgm:prSet/>
      <dgm:spPr/>
      <dgm:t>
        <a:bodyPr/>
        <a:lstStyle/>
        <a:p>
          <a:endParaRPr lang="en-US"/>
        </a:p>
        <a:p>
          <a:r>
            <a:rPr lang="en-US"/>
            <a:t>Athletic Leadership 11/12</a:t>
          </a:r>
        </a:p>
        <a:p>
          <a:endParaRPr lang="en-US"/>
        </a:p>
      </dgm:t>
    </dgm:pt>
    <dgm:pt modelId="{50251E31-2E97-4B76-95B2-F2DD41239281}" type="parTrans" cxnId="{2D08F699-0DC8-42D9-A979-9B00C594B50B}">
      <dgm:prSet/>
      <dgm:spPr/>
      <dgm:t>
        <a:bodyPr/>
        <a:lstStyle/>
        <a:p>
          <a:endParaRPr lang="en-US"/>
        </a:p>
      </dgm:t>
    </dgm:pt>
    <dgm:pt modelId="{A1FB2088-CDF1-4A7B-A06A-5E2222531919}" type="sibTrans" cxnId="{2D08F699-0DC8-42D9-A979-9B00C594B50B}">
      <dgm:prSet/>
      <dgm:spPr/>
      <dgm:t>
        <a:bodyPr/>
        <a:lstStyle/>
        <a:p>
          <a:endParaRPr lang="en-US"/>
        </a:p>
      </dgm:t>
    </dgm:pt>
    <dgm:pt modelId="{97B39B4F-9799-4BB7-857F-1239DC3B4BC5}">
      <dgm:prSet/>
      <dgm:spPr/>
      <dgm:t>
        <a:bodyPr/>
        <a:lstStyle/>
        <a:p>
          <a:r>
            <a:rPr lang="en-US"/>
            <a:t>Peer Tutoring 11/12</a:t>
          </a:r>
        </a:p>
      </dgm:t>
    </dgm:pt>
    <dgm:pt modelId="{6797732E-48FD-46FC-89FE-BA7A3EC25D66}" type="parTrans" cxnId="{4248441D-2132-4400-950C-B4B83A8AF553}">
      <dgm:prSet/>
      <dgm:spPr/>
      <dgm:t>
        <a:bodyPr/>
        <a:lstStyle/>
        <a:p>
          <a:endParaRPr lang="en-US"/>
        </a:p>
      </dgm:t>
    </dgm:pt>
    <dgm:pt modelId="{3D870B74-0836-4F96-B5E8-37FB6B9F13B2}" type="sibTrans" cxnId="{4248441D-2132-4400-950C-B4B83A8AF553}">
      <dgm:prSet/>
      <dgm:spPr/>
      <dgm:t>
        <a:bodyPr/>
        <a:lstStyle/>
        <a:p>
          <a:endParaRPr lang="en-US"/>
        </a:p>
      </dgm:t>
    </dgm:pt>
    <dgm:pt modelId="{1D77EFA9-8DD6-4DB3-A9F0-D7D36196672B}">
      <dgm:prSet/>
      <dgm:spPr/>
      <dgm:t>
        <a:bodyPr/>
        <a:lstStyle/>
        <a:p>
          <a:r>
            <a:rPr lang="en-US"/>
            <a:t>Tech Leadership 10/11/12</a:t>
          </a:r>
          <a:r>
            <a:rPr lang="en-US">
              <a:latin typeface="Calibri Light" panose="020F0302020204030204"/>
            </a:rPr>
            <a:t> (Off-Timetable)</a:t>
          </a:r>
          <a:endParaRPr lang="en-US"/>
        </a:p>
      </dgm:t>
    </dgm:pt>
    <dgm:pt modelId="{096BB4CB-BAA5-4E8C-BBEB-51F13BC0DC36}" type="parTrans" cxnId="{480881A0-EA42-4F48-8AD7-7355A6C79C97}">
      <dgm:prSet/>
      <dgm:spPr/>
      <dgm:t>
        <a:bodyPr/>
        <a:lstStyle/>
        <a:p>
          <a:endParaRPr lang="en-US"/>
        </a:p>
      </dgm:t>
    </dgm:pt>
    <dgm:pt modelId="{A94A3E96-03BA-4BF8-B53B-9AD898E479AD}" type="sibTrans" cxnId="{480881A0-EA42-4F48-8AD7-7355A6C79C97}">
      <dgm:prSet/>
      <dgm:spPr/>
      <dgm:t>
        <a:bodyPr/>
        <a:lstStyle/>
        <a:p>
          <a:endParaRPr lang="en-US"/>
        </a:p>
      </dgm:t>
    </dgm:pt>
    <dgm:pt modelId="{ECE861FE-6919-448B-9D9C-0A34F6A6552E}">
      <dgm:prSet/>
      <dgm:spPr/>
      <dgm:t>
        <a:bodyPr/>
        <a:lstStyle/>
        <a:p>
          <a:r>
            <a:rPr lang="en-US"/>
            <a:t>Leadership 10/11/12 (Off-Timetable)</a:t>
          </a:r>
          <a:endParaRPr lang="en-CA"/>
        </a:p>
      </dgm:t>
    </dgm:pt>
    <dgm:pt modelId="{823CEC1C-F1AC-4BAF-9551-312724154EFE}" type="parTrans" cxnId="{C76B3C27-245F-4FA5-A9B4-5DEB97C03E19}">
      <dgm:prSet/>
      <dgm:spPr/>
      <dgm:t>
        <a:bodyPr/>
        <a:lstStyle/>
        <a:p>
          <a:endParaRPr lang="en-CA"/>
        </a:p>
      </dgm:t>
    </dgm:pt>
    <dgm:pt modelId="{9D5B8D4C-8AC9-47AB-8F37-B878528F0A36}" type="sibTrans" cxnId="{C76B3C27-245F-4FA5-A9B4-5DEB97C03E19}">
      <dgm:prSet/>
      <dgm:spPr/>
      <dgm:t>
        <a:bodyPr/>
        <a:lstStyle/>
        <a:p>
          <a:endParaRPr lang="en-CA"/>
        </a:p>
      </dgm:t>
    </dgm:pt>
    <dgm:pt modelId="{1F6A6F2E-811C-47F2-AFE4-BBD1876C72D3}" type="pres">
      <dgm:prSet presAssocID="{758E24FC-3CE1-4719-9CF9-12DBF67AB601}" presName="hierChild1" presStyleCnt="0">
        <dgm:presLayoutVars>
          <dgm:chPref val="1"/>
          <dgm:dir/>
          <dgm:animOne val="branch"/>
          <dgm:animLvl val="lvl"/>
          <dgm:resizeHandles/>
        </dgm:presLayoutVars>
      </dgm:prSet>
      <dgm:spPr/>
    </dgm:pt>
    <dgm:pt modelId="{8D5B29D3-9141-4611-81E9-E9EFE7B63F7E}" type="pres">
      <dgm:prSet presAssocID="{301659FD-0FB1-4F78-A93B-C1CAE783A1B6}" presName="hierRoot1" presStyleCnt="0"/>
      <dgm:spPr/>
    </dgm:pt>
    <dgm:pt modelId="{08929E7F-0ABE-49C2-AA73-C54FAAB5C52E}" type="pres">
      <dgm:prSet presAssocID="{301659FD-0FB1-4F78-A93B-C1CAE783A1B6}" presName="composite" presStyleCnt="0"/>
      <dgm:spPr/>
    </dgm:pt>
    <dgm:pt modelId="{5524B3C7-076B-4CF0-AB47-C356C2836F2F}" type="pres">
      <dgm:prSet presAssocID="{301659FD-0FB1-4F78-A93B-C1CAE783A1B6}" presName="background" presStyleLbl="node0" presStyleIdx="0" presStyleCnt="4"/>
      <dgm:spPr/>
    </dgm:pt>
    <dgm:pt modelId="{A189870E-ACD5-4B86-9783-4AB7E049AF61}" type="pres">
      <dgm:prSet presAssocID="{301659FD-0FB1-4F78-A93B-C1CAE783A1B6}" presName="text" presStyleLbl="fgAcc0" presStyleIdx="0" presStyleCnt="4">
        <dgm:presLayoutVars>
          <dgm:chPref val="3"/>
        </dgm:presLayoutVars>
      </dgm:prSet>
      <dgm:spPr/>
    </dgm:pt>
    <dgm:pt modelId="{AF222247-4337-4981-B7A0-F3C677F7695B}" type="pres">
      <dgm:prSet presAssocID="{301659FD-0FB1-4F78-A93B-C1CAE783A1B6}" presName="hierChild2" presStyleCnt="0"/>
      <dgm:spPr/>
    </dgm:pt>
    <dgm:pt modelId="{5F88796E-3517-4B9C-8A46-0D36A7764A7D}" type="pres">
      <dgm:prSet presAssocID="{ECE861FE-6919-448B-9D9C-0A34F6A6552E}" presName="hierRoot1" presStyleCnt="0"/>
      <dgm:spPr/>
    </dgm:pt>
    <dgm:pt modelId="{42568498-91E4-46CC-9923-721F62A625B0}" type="pres">
      <dgm:prSet presAssocID="{ECE861FE-6919-448B-9D9C-0A34F6A6552E}" presName="composite" presStyleCnt="0"/>
      <dgm:spPr/>
    </dgm:pt>
    <dgm:pt modelId="{6A6A764E-D499-4F3F-B038-13107DAD6C9D}" type="pres">
      <dgm:prSet presAssocID="{ECE861FE-6919-448B-9D9C-0A34F6A6552E}" presName="background" presStyleLbl="node0" presStyleIdx="1" presStyleCnt="4"/>
      <dgm:spPr/>
    </dgm:pt>
    <dgm:pt modelId="{8472723D-72CC-49B3-9AF8-F3BB7F90AA3A}" type="pres">
      <dgm:prSet presAssocID="{ECE861FE-6919-448B-9D9C-0A34F6A6552E}" presName="text" presStyleLbl="fgAcc0" presStyleIdx="1" presStyleCnt="4">
        <dgm:presLayoutVars>
          <dgm:chPref val="3"/>
        </dgm:presLayoutVars>
      </dgm:prSet>
      <dgm:spPr/>
    </dgm:pt>
    <dgm:pt modelId="{147AF8C7-D417-410A-A3AF-377E5A7A7666}" type="pres">
      <dgm:prSet presAssocID="{ECE861FE-6919-448B-9D9C-0A34F6A6552E}" presName="hierChild2" presStyleCnt="0"/>
      <dgm:spPr/>
    </dgm:pt>
    <dgm:pt modelId="{8AA5C9DE-3422-416B-8BAB-E184076D2337}" type="pres">
      <dgm:prSet presAssocID="{97B39B4F-9799-4BB7-857F-1239DC3B4BC5}" presName="hierRoot1" presStyleCnt="0"/>
      <dgm:spPr/>
    </dgm:pt>
    <dgm:pt modelId="{775575F4-D20F-4139-AF83-E798C476E9AB}" type="pres">
      <dgm:prSet presAssocID="{97B39B4F-9799-4BB7-857F-1239DC3B4BC5}" presName="composite" presStyleCnt="0"/>
      <dgm:spPr/>
    </dgm:pt>
    <dgm:pt modelId="{43529783-759D-4BA4-AFC6-391B7DEDC468}" type="pres">
      <dgm:prSet presAssocID="{97B39B4F-9799-4BB7-857F-1239DC3B4BC5}" presName="background" presStyleLbl="node0" presStyleIdx="2" presStyleCnt="4"/>
      <dgm:spPr/>
    </dgm:pt>
    <dgm:pt modelId="{9AC96847-D660-46E4-BA39-FF477F420236}" type="pres">
      <dgm:prSet presAssocID="{97B39B4F-9799-4BB7-857F-1239DC3B4BC5}" presName="text" presStyleLbl="fgAcc0" presStyleIdx="2" presStyleCnt="4">
        <dgm:presLayoutVars>
          <dgm:chPref val="3"/>
        </dgm:presLayoutVars>
      </dgm:prSet>
      <dgm:spPr/>
    </dgm:pt>
    <dgm:pt modelId="{0C5D687B-1216-4DB3-86EC-55542ACF52CF}" type="pres">
      <dgm:prSet presAssocID="{97B39B4F-9799-4BB7-857F-1239DC3B4BC5}" presName="hierChild2" presStyleCnt="0"/>
      <dgm:spPr/>
    </dgm:pt>
    <dgm:pt modelId="{BA4EAA8C-747A-4B0C-8BB6-9E7A2C739384}" type="pres">
      <dgm:prSet presAssocID="{1D77EFA9-8DD6-4DB3-A9F0-D7D36196672B}" presName="hierRoot1" presStyleCnt="0"/>
      <dgm:spPr/>
    </dgm:pt>
    <dgm:pt modelId="{9943BD36-6F7E-44CC-A070-D8B4F4ACEDF3}" type="pres">
      <dgm:prSet presAssocID="{1D77EFA9-8DD6-4DB3-A9F0-D7D36196672B}" presName="composite" presStyleCnt="0"/>
      <dgm:spPr/>
    </dgm:pt>
    <dgm:pt modelId="{7D0A19A2-2B1E-4B6C-92A3-A38455F5B3F3}" type="pres">
      <dgm:prSet presAssocID="{1D77EFA9-8DD6-4DB3-A9F0-D7D36196672B}" presName="background" presStyleLbl="node0" presStyleIdx="3" presStyleCnt="4"/>
      <dgm:spPr/>
    </dgm:pt>
    <dgm:pt modelId="{C1814167-8021-4C48-9FD6-FBC50E82B232}" type="pres">
      <dgm:prSet presAssocID="{1D77EFA9-8DD6-4DB3-A9F0-D7D36196672B}" presName="text" presStyleLbl="fgAcc0" presStyleIdx="3" presStyleCnt="4">
        <dgm:presLayoutVars>
          <dgm:chPref val="3"/>
        </dgm:presLayoutVars>
      </dgm:prSet>
      <dgm:spPr/>
    </dgm:pt>
    <dgm:pt modelId="{5BC2A64B-E399-44D3-8847-8F1F1CD0031E}" type="pres">
      <dgm:prSet presAssocID="{1D77EFA9-8DD6-4DB3-A9F0-D7D36196672B}" presName="hierChild2" presStyleCnt="0"/>
      <dgm:spPr/>
    </dgm:pt>
  </dgm:ptLst>
  <dgm:cxnLst>
    <dgm:cxn modelId="{4248441D-2132-4400-950C-B4B83A8AF553}" srcId="{758E24FC-3CE1-4719-9CF9-12DBF67AB601}" destId="{97B39B4F-9799-4BB7-857F-1239DC3B4BC5}" srcOrd="2" destOrd="0" parTransId="{6797732E-48FD-46FC-89FE-BA7A3EC25D66}" sibTransId="{3D870B74-0836-4F96-B5E8-37FB6B9F13B2}"/>
    <dgm:cxn modelId="{C76B3C27-245F-4FA5-A9B4-5DEB97C03E19}" srcId="{758E24FC-3CE1-4719-9CF9-12DBF67AB601}" destId="{ECE861FE-6919-448B-9D9C-0A34F6A6552E}" srcOrd="1" destOrd="0" parTransId="{823CEC1C-F1AC-4BAF-9551-312724154EFE}" sibTransId="{9D5B8D4C-8AC9-47AB-8F37-B878528F0A36}"/>
    <dgm:cxn modelId="{75B4EE30-1A33-42ED-8651-613307EE14D9}" type="presOf" srcId="{301659FD-0FB1-4F78-A93B-C1CAE783A1B6}" destId="{A189870E-ACD5-4B86-9783-4AB7E049AF61}" srcOrd="0" destOrd="0" presId="urn:microsoft.com/office/officeart/2005/8/layout/hierarchy1"/>
    <dgm:cxn modelId="{6A357265-45FF-4916-85F8-38086B2346B0}" type="presOf" srcId="{1D77EFA9-8DD6-4DB3-A9F0-D7D36196672B}" destId="{C1814167-8021-4C48-9FD6-FBC50E82B232}" srcOrd="0" destOrd="0" presId="urn:microsoft.com/office/officeart/2005/8/layout/hierarchy1"/>
    <dgm:cxn modelId="{6B091766-73D3-4738-9AD1-E6214681C495}" type="presOf" srcId="{ECE861FE-6919-448B-9D9C-0A34F6A6552E}" destId="{8472723D-72CC-49B3-9AF8-F3BB7F90AA3A}" srcOrd="0" destOrd="0" presId="urn:microsoft.com/office/officeart/2005/8/layout/hierarchy1"/>
    <dgm:cxn modelId="{2D08F699-0DC8-42D9-A979-9B00C594B50B}" srcId="{758E24FC-3CE1-4719-9CF9-12DBF67AB601}" destId="{301659FD-0FB1-4F78-A93B-C1CAE783A1B6}" srcOrd="0" destOrd="0" parTransId="{50251E31-2E97-4B76-95B2-F2DD41239281}" sibTransId="{A1FB2088-CDF1-4A7B-A06A-5E2222531919}"/>
    <dgm:cxn modelId="{480881A0-EA42-4F48-8AD7-7355A6C79C97}" srcId="{758E24FC-3CE1-4719-9CF9-12DBF67AB601}" destId="{1D77EFA9-8DD6-4DB3-A9F0-D7D36196672B}" srcOrd="3" destOrd="0" parTransId="{096BB4CB-BAA5-4E8C-BBEB-51F13BC0DC36}" sibTransId="{A94A3E96-03BA-4BF8-B53B-9AD898E479AD}"/>
    <dgm:cxn modelId="{41EBC8E3-166F-4922-ACD3-C61E078D40E8}" type="presOf" srcId="{97B39B4F-9799-4BB7-857F-1239DC3B4BC5}" destId="{9AC96847-D660-46E4-BA39-FF477F420236}" srcOrd="0" destOrd="0" presId="urn:microsoft.com/office/officeart/2005/8/layout/hierarchy1"/>
    <dgm:cxn modelId="{92D037E6-43A3-4D89-B92D-024F92DA7EF7}" type="presOf" srcId="{758E24FC-3CE1-4719-9CF9-12DBF67AB601}" destId="{1F6A6F2E-811C-47F2-AFE4-BBD1876C72D3}" srcOrd="0" destOrd="0" presId="urn:microsoft.com/office/officeart/2005/8/layout/hierarchy1"/>
    <dgm:cxn modelId="{BB48391E-1A67-437B-89AA-D3F97C49E2F4}" type="presParOf" srcId="{1F6A6F2E-811C-47F2-AFE4-BBD1876C72D3}" destId="{8D5B29D3-9141-4611-81E9-E9EFE7B63F7E}" srcOrd="0" destOrd="0" presId="urn:microsoft.com/office/officeart/2005/8/layout/hierarchy1"/>
    <dgm:cxn modelId="{11AD4173-7813-4B75-9874-E954B554A76A}" type="presParOf" srcId="{8D5B29D3-9141-4611-81E9-E9EFE7B63F7E}" destId="{08929E7F-0ABE-49C2-AA73-C54FAAB5C52E}" srcOrd="0" destOrd="0" presId="urn:microsoft.com/office/officeart/2005/8/layout/hierarchy1"/>
    <dgm:cxn modelId="{3836FC75-7010-47FC-A6EE-29A25F6C736D}" type="presParOf" srcId="{08929E7F-0ABE-49C2-AA73-C54FAAB5C52E}" destId="{5524B3C7-076B-4CF0-AB47-C356C2836F2F}" srcOrd="0" destOrd="0" presId="urn:microsoft.com/office/officeart/2005/8/layout/hierarchy1"/>
    <dgm:cxn modelId="{E4164D80-883F-44CF-AAEE-49D4581F3D44}" type="presParOf" srcId="{08929E7F-0ABE-49C2-AA73-C54FAAB5C52E}" destId="{A189870E-ACD5-4B86-9783-4AB7E049AF61}" srcOrd="1" destOrd="0" presId="urn:microsoft.com/office/officeart/2005/8/layout/hierarchy1"/>
    <dgm:cxn modelId="{113882D9-150F-4FF7-9A14-FCBDD870542F}" type="presParOf" srcId="{8D5B29D3-9141-4611-81E9-E9EFE7B63F7E}" destId="{AF222247-4337-4981-B7A0-F3C677F7695B}" srcOrd="1" destOrd="0" presId="urn:microsoft.com/office/officeart/2005/8/layout/hierarchy1"/>
    <dgm:cxn modelId="{043671CF-7F4F-4DAC-BFBD-C20372AF362B}" type="presParOf" srcId="{1F6A6F2E-811C-47F2-AFE4-BBD1876C72D3}" destId="{5F88796E-3517-4B9C-8A46-0D36A7764A7D}" srcOrd="1" destOrd="0" presId="urn:microsoft.com/office/officeart/2005/8/layout/hierarchy1"/>
    <dgm:cxn modelId="{6FEBE266-E35A-40EF-8A5E-1C5F39550D6B}" type="presParOf" srcId="{5F88796E-3517-4B9C-8A46-0D36A7764A7D}" destId="{42568498-91E4-46CC-9923-721F62A625B0}" srcOrd="0" destOrd="0" presId="urn:microsoft.com/office/officeart/2005/8/layout/hierarchy1"/>
    <dgm:cxn modelId="{2DECE399-D8FF-4858-80D0-D841C51009F8}" type="presParOf" srcId="{42568498-91E4-46CC-9923-721F62A625B0}" destId="{6A6A764E-D499-4F3F-B038-13107DAD6C9D}" srcOrd="0" destOrd="0" presId="urn:microsoft.com/office/officeart/2005/8/layout/hierarchy1"/>
    <dgm:cxn modelId="{494D0AD7-95C2-4472-A34A-3ED3D9CBFE32}" type="presParOf" srcId="{42568498-91E4-46CC-9923-721F62A625B0}" destId="{8472723D-72CC-49B3-9AF8-F3BB7F90AA3A}" srcOrd="1" destOrd="0" presId="urn:microsoft.com/office/officeart/2005/8/layout/hierarchy1"/>
    <dgm:cxn modelId="{18AE8D14-C5F8-4886-BE67-58C330C02E3D}" type="presParOf" srcId="{5F88796E-3517-4B9C-8A46-0D36A7764A7D}" destId="{147AF8C7-D417-410A-A3AF-377E5A7A7666}" srcOrd="1" destOrd="0" presId="urn:microsoft.com/office/officeart/2005/8/layout/hierarchy1"/>
    <dgm:cxn modelId="{3052F5D2-0F12-47C6-B6B2-307D7E06093A}" type="presParOf" srcId="{1F6A6F2E-811C-47F2-AFE4-BBD1876C72D3}" destId="{8AA5C9DE-3422-416B-8BAB-E184076D2337}" srcOrd="2" destOrd="0" presId="urn:microsoft.com/office/officeart/2005/8/layout/hierarchy1"/>
    <dgm:cxn modelId="{7DEBD9A7-30C8-4618-B22B-AAA20E98E6DD}" type="presParOf" srcId="{8AA5C9DE-3422-416B-8BAB-E184076D2337}" destId="{775575F4-D20F-4139-AF83-E798C476E9AB}" srcOrd="0" destOrd="0" presId="urn:microsoft.com/office/officeart/2005/8/layout/hierarchy1"/>
    <dgm:cxn modelId="{AF4B8964-342C-47EF-B9CE-443D45792918}" type="presParOf" srcId="{775575F4-D20F-4139-AF83-E798C476E9AB}" destId="{43529783-759D-4BA4-AFC6-391B7DEDC468}" srcOrd="0" destOrd="0" presId="urn:microsoft.com/office/officeart/2005/8/layout/hierarchy1"/>
    <dgm:cxn modelId="{626FC38D-5426-4C64-83A1-0AEAD2EFEE11}" type="presParOf" srcId="{775575F4-D20F-4139-AF83-E798C476E9AB}" destId="{9AC96847-D660-46E4-BA39-FF477F420236}" srcOrd="1" destOrd="0" presId="urn:microsoft.com/office/officeart/2005/8/layout/hierarchy1"/>
    <dgm:cxn modelId="{939D984F-75DC-4878-B8A6-0202EFD087CF}" type="presParOf" srcId="{8AA5C9DE-3422-416B-8BAB-E184076D2337}" destId="{0C5D687B-1216-4DB3-86EC-55542ACF52CF}" srcOrd="1" destOrd="0" presId="urn:microsoft.com/office/officeart/2005/8/layout/hierarchy1"/>
    <dgm:cxn modelId="{338E3D83-B019-4F7A-9A00-4D0B1E17E0EF}" type="presParOf" srcId="{1F6A6F2E-811C-47F2-AFE4-BBD1876C72D3}" destId="{BA4EAA8C-747A-4B0C-8BB6-9E7A2C739384}" srcOrd="3" destOrd="0" presId="urn:microsoft.com/office/officeart/2005/8/layout/hierarchy1"/>
    <dgm:cxn modelId="{C32C494E-CD7A-48F0-814E-D0DF229ED333}" type="presParOf" srcId="{BA4EAA8C-747A-4B0C-8BB6-9E7A2C739384}" destId="{9943BD36-6F7E-44CC-A070-D8B4F4ACEDF3}" srcOrd="0" destOrd="0" presId="urn:microsoft.com/office/officeart/2005/8/layout/hierarchy1"/>
    <dgm:cxn modelId="{7CB2D75E-9B0D-44BF-829F-0522E886D6D1}" type="presParOf" srcId="{9943BD36-6F7E-44CC-A070-D8B4F4ACEDF3}" destId="{7D0A19A2-2B1E-4B6C-92A3-A38455F5B3F3}" srcOrd="0" destOrd="0" presId="urn:microsoft.com/office/officeart/2005/8/layout/hierarchy1"/>
    <dgm:cxn modelId="{DB3647FE-D64E-40D8-8CF6-7A58E14536CA}" type="presParOf" srcId="{9943BD36-6F7E-44CC-A070-D8B4F4ACEDF3}" destId="{C1814167-8021-4C48-9FD6-FBC50E82B232}" srcOrd="1" destOrd="0" presId="urn:microsoft.com/office/officeart/2005/8/layout/hierarchy1"/>
    <dgm:cxn modelId="{3886AA48-5707-49B4-9841-F2EB00662A1C}" type="presParOf" srcId="{BA4EAA8C-747A-4B0C-8BB6-9E7A2C739384}" destId="{5BC2A64B-E399-44D3-8847-8F1F1CD0031E}"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58E24FC-3CE1-4719-9CF9-12DBF67AB601}"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301659FD-0FB1-4F78-A93B-C1CAE783A1B6}">
      <dgm:prSet/>
      <dgm:spPr/>
      <dgm:t>
        <a:bodyPr/>
        <a:lstStyle/>
        <a:p>
          <a:r>
            <a:rPr lang="en-US"/>
            <a:t>Motivated Grade 10, 11 and 12 students in Academics, Electives, Technology, PE or Volunteerism</a:t>
          </a:r>
        </a:p>
      </dgm:t>
    </dgm:pt>
    <dgm:pt modelId="{50251E31-2E97-4B76-95B2-F2DD41239281}" type="parTrans" cxnId="{2D08F699-0DC8-42D9-A979-9B00C594B50B}">
      <dgm:prSet/>
      <dgm:spPr/>
      <dgm:t>
        <a:bodyPr/>
        <a:lstStyle/>
        <a:p>
          <a:endParaRPr lang="en-US"/>
        </a:p>
      </dgm:t>
    </dgm:pt>
    <dgm:pt modelId="{A1FB2088-CDF1-4A7B-A06A-5E2222531919}" type="sibTrans" cxnId="{2D08F699-0DC8-42D9-A979-9B00C594B50B}">
      <dgm:prSet/>
      <dgm:spPr/>
      <dgm:t>
        <a:bodyPr/>
        <a:lstStyle/>
        <a:p>
          <a:endParaRPr lang="en-US"/>
        </a:p>
      </dgm:t>
    </dgm:pt>
    <dgm:pt modelId="{1D77EFA9-8DD6-4DB3-A9F0-D7D36196672B}">
      <dgm:prSet/>
      <dgm:spPr/>
      <dgm:t>
        <a:bodyPr/>
        <a:lstStyle/>
        <a:p>
          <a:r>
            <a:rPr lang="en-US"/>
            <a:t>Credit will be granted after successfully completing 90 hours of the course.</a:t>
          </a:r>
        </a:p>
      </dgm:t>
    </dgm:pt>
    <dgm:pt modelId="{096BB4CB-BAA5-4E8C-BBEB-51F13BC0DC36}" type="parTrans" cxnId="{480881A0-EA42-4F48-8AD7-7355A6C79C97}">
      <dgm:prSet/>
      <dgm:spPr/>
      <dgm:t>
        <a:bodyPr/>
        <a:lstStyle/>
        <a:p>
          <a:endParaRPr lang="en-US"/>
        </a:p>
      </dgm:t>
    </dgm:pt>
    <dgm:pt modelId="{A94A3E96-03BA-4BF8-B53B-9AD898E479AD}" type="sibTrans" cxnId="{480881A0-EA42-4F48-8AD7-7355A6C79C97}">
      <dgm:prSet/>
      <dgm:spPr/>
      <dgm:t>
        <a:bodyPr/>
        <a:lstStyle/>
        <a:p>
          <a:endParaRPr lang="en-US"/>
        </a:p>
      </dgm:t>
    </dgm:pt>
    <dgm:pt modelId="{9A7C518F-933F-469D-B7EB-7DF99016FA53}">
      <dgm:prSet phldr="0"/>
      <dgm:spPr/>
      <dgm:t>
        <a:bodyPr/>
        <a:lstStyle/>
        <a:p>
          <a:pPr rtl="0"/>
          <a:r>
            <a:rPr lang="en-US"/>
            <a:t>Leadership  10/11/12 is by application only. Students are not automatically admitted to the class without </a:t>
          </a:r>
          <a:r>
            <a:rPr lang="en-US">
              <a:latin typeface="Calibri Light" panose="020F0302020204030204"/>
            </a:rPr>
            <a:t>first, qualifying</a:t>
          </a:r>
          <a:r>
            <a:rPr lang="en-US"/>
            <a:t> and second, completing the application process successfully. This class cannot be used as one of your 8 courses because the class occurs outside of the hours of the regular timetable.</a:t>
          </a:r>
          <a:r>
            <a:rPr lang="en-US">
              <a:latin typeface="Calibri Light" panose="020F0302020204030204"/>
            </a:rPr>
            <a:t> </a:t>
          </a:r>
        </a:p>
      </dgm:t>
    </dgm:pt>
    <dgm:pt modelId="{DB131001-9605-4969-9BE6-D2C5CFF6AD6C}" type="parTrans" cxnId="{315A0A07-AB9B-48A1-B421-27ECF9D6729F}">
      <dgm:prSet/>
      <dgm:spPr/>
    </dgm:pt>
    <dgm:pt modelId="{2D06E59A-E366-41CC-9EDE-646A1A677A27}" type="sibTrans" cxnId="{315A0A07-AB9B-48A1-B421-27ECF9D6729F}">
      <dgm:prSet/>
      <dgm:spPr/>
    </dgm:pt>
    <dgm:pt modelId="{E8580BE0-6953-402F-B237-E37FAC36DE9E}">
      <dgm:prSet phldr="0"/>
      <dgm:spPr/>
      <dgm:t>
        <a:bodyPr/>
        <a:lstStyle/>
        <a:p>
          <a:pPr rtl="0"/>
          <a:r>
            <a:rPr lang="en-US"/>
            <a:t>WHEN TO </a:t>
          </a:r>
          <a:r>
            <a:rPr lang="en-US">
              <a:latin typeface="Calibri Light" panose="020F0302020204030204"/>
            </a:rPr>
            <a:t>APPLY: Applications</a:t>
          </a:r>
          <a:r>
            <a:rPr lang="en-US"/>
            <a:t> will be made available at the same time as the Course Request forms. Complete the application by the deadline on the form, and then you will be able to select it on your Course Request form as one of your courses.</a:t>
          </a:r>
          <a:r>
            <a:rPr lang="en-US">
              <a:latin typeface="Calibri Light" panose="020F0302020204030204"/>
            </a:rPr>
            <a:t> </a:t>
          </a:r>
        </a:p>
      </dgm:t>
    </dgm:pt>
    <dgm:pt modelId="{C3EA797E-C628-4528-83B1-17EA1847B5EE}" type="parTrans" cxnId="{507BA308-E433-4BCB-8808-90AC0EB2C1C1}">
      <dgm:prSet/>
      <dgm:spPr/>
    </dgm:pt>
    <dgm:pt modelId="{17AE8136-E685-4964-969A-29BA8B3E7298}" type="sibTrans" cxnId="{507BA308-E433-4BCB-8808-90AC0EB2C1C1}">
      <dgm:prSet/>
      <dgm:spPr/>
    </dgm:pt>
    <dgm:pt modelId="{201B3F91-CA5A-4936-B19D-880AB34F7A07}">
      <dgm:prSet phldr="0"/>
      <dgm:spPr/>
      <dgm:t>
        <a:bodyPr/>
        <a:lstStyle/>
        <a:p>
          <a:pPr rtl="0"/>
          <a:r>
            <a:rPr lang="en-US"/>
            <a:t>HOW TO </a:t>
          </a:r>
          <a:r>
            <a:rPr lang="en-US">
              <a:latin typeface="Calibri Light" panose="020F0302020204030204"/>
            </a:rPr>
            <a:t>QUALIFY: Be</a:t>
          </a:r>
          <a:r>
            <a:rPr lang="en-US"/>
            <a:t> a student in good standing (excellent attendance record, no </a:t>
          </a:r>
          <a:r>
            <a:rPr lang="en-US" err="1"/>
            <a:t>behaviour</a:t>
          </a:r>
          <a:r>
            <a:rPr lang="en-US"/>
            <a:t> concerns</a:t>
          </a:r>
          <a:r>
            <a:rPr lang="en-US">
              <a:latin typeface="Calibri Light" panose="020F0302020204030204"/>
            </a:rPr>
            <a:t>); </a:t>
          </a:r>
          <a:r>
            <a:rPr lang="en-US"/>
            <a:t>Be </a:t>
          </a:r>
          <a:r>
            <a:rPr lang="en-US">
              <a:latin typeface="Calibri Light" panose="020F0302020204030204"/>
            </a:rPr>
            <a:t>outgoing; Be</a:t>
          </a:r>
          <a:r>
            <a:rPr lang="en-US"/>
            <a:t> chosen by the selection committee</a:t>
          </a:r>
        </a:p>
      </dgm:t>
    </dgm:pt>
    <dgm:pt modelId="{19966C61-9483-4986-90EC-4B725BF67EDA}" type="parTrans" cxnId="{C536B8C9-1ECD-4A86-B11A-21E89E6EFA5C}">
      <dgm:prSet/>
      <dgm:spPr/>
    </dgm:pt>
    <dgm:pt modelId="{312FDBAB-BDC3-4632-9F91-A8AFBDEA2FEF}" type="sibTrans" cxnId="{C536B8C9-1ECD-4A86-B11A-21E89E6EFA5C}">
      <dgm:prSet/>
      <dgm:spPr/>
    </dgm:pt>
    <dgm:pt modelId="{7F9A7616-2208-4A12-8D71-BEC86F2C278A}">
      <dgm:prSet phldr="0"/>
      <dgm:spPr/>
      <dgm:t>
        <a:bodyPr/>
        <a:lstStyle/>
        <a:p>
          <a:r>
            <a:rPr lang="en-US"/>
            <a:t>Grade 10/11/12 Leadership Application Form: </a:t>
          </a:r>
          <a:r>
            <a:rPr lang="en-US">
              <a:hlinkClick xmlns:r="http://schemas.openxmlformats.org/officeDocument/2006/relationships" r:id="rId1"/>
            </a:rPr>
            <a:t>https://tinyurl.com/2p8549af</a:t>
          </a:r>
          <a:r>
            <a:rPr lang="en-US">
              <a:latin typeface="Calibri Light" panose="020F0302020204030204"/>
            </a:rPr>
            <a:t> </a:t>
          </a:r>
          <a:endParaRPr lang="en-US"/>
        </a:p>
      </dgm:t>
    </dgm:pt>
    <dgm:pt modelId="{B20BA919-1672-435A-95E7-5987B6F950A8}" type="parTrans" cxnId="{0A6F51D0-2251-4106-B4DD-2EA4B522BFA0}">
      <dgm:prSet/>
      <dgm:spPr/>
    </dgm:pt>
    <dgm:pt modelId="{6B177896-265A-46BF-AED3-459B4B73D30B}" type="sibTrans" cxnId="{0A6F51D0-2251-4106-B4DD-2EA4B522BFA0}">
      <dgm:prSet/>
      <dgm:spPr/>
    </dgm:pt>
    <dgm:pt modelId="{81A5A1D1-7F03-42A1-8506-12F233F38224}" type="pres">
      <dgm:prSet presAssocID="{758E24FC-3CE1-4719-9CF9-12DBF67AB601}" presName="linear" presStyleCnt="0">
        <dgm:presLayoutVars>
          <dgm:animLvl val="lvl"/>
          <dgm:resizeHandles val="exact"/>
        </dgm:presLayoutVars>
      </dgm:prSet>
      <dgm:spPr/>
    </dgm:pt>
    <dgm:pt modelId="{4FAEA15B-9785-4C0D-827F-B766E4899BC3}" type="pres">
      <dgm:prSet presAssocID="{301659FD-0FB1-4F78-A93B-C1CAE783A1B6}" presName="parentText" presStyleLbl="node1" presStyleIdx="0" presStyleCnt="6">
        <dgm:presLayoutVars>
          <dgm:chMax val="0"/>
          <dgm:bulletEnabled val="1"/>
        </dgm:presLayoutVars>
      </dgm:prSet>
      <dgm:spPr/>
    </dgm:pt>
    <dgm:pt modelId="{1ABA1D85-94D3-4619-9CC7-A83AD7786B37}" type="pres">
      <dgm:prSet presAssocID="{A1FB2088-CDF1-4A7B-A06A-5E2222531919}" presName="spacer" presStyleCnt="0"/>
      <dgm:spPr/>
    </dgm:pt>
    <dgm:pt modelId="{C926087D-23D2-438A-9F58-7E6A93DC9D45}" type="pres">
      <dgm:prSet presAssocID="{9A7C518F-933F-469D-B7EB-7DF99016FA53}" presName="parentText" presStyleLbl="node1" presStyleIdx="1" presStyleCnt="6">
        <dgm:presLayoutVars>
          <dgm:chMax val="0"/>
          <dgm:bulletEnabled val="1"/>
        </dgm:presLayoutVars>
      </dgm:prSet>
      <dgm:spPr/>
    </dgm:pt>
    <dgm:pt modelId="{3D8D9A1E-6ACF-4BDD-AABA-C551257643EB}" type="pres">
      <dgm:prSet presAssocID="{2D06E59A-E366-41CC-9EDE-646A1A677A27}" presName="spacer" presStyleCnt="0"/>
      <dgm:spPr/>
    </dgm:pt>
    <dgm:pt modelId="{ACF4DCE6-8724-4809-B971-D326D3ABC632}" type="pres">
      <dgm:prSet presAssocID="{201B3F91-CA5A-4936-B19D-880AB34F7A07}" presName="parentText" presStyleLbl="node1" presStyleIdx="2" presStyleCnt="6">
        <dgm:presLayoutVars>
          <dgm:chMax val="0"/>
          <dgm:bulletEnabled val="1"/>
        </dgm:presLayoutVars>
      </dgm:prSet>
      <dgm:spPr/>
    </dgm:pt>
    <dgm:pt modelId="{1E5F9145-BF5D-4061-8063-BCA3B705F1F8}" type="pres">
      <dgm:prSet presAssocID="{312FDBAB-BDC3-4632-9F91-A8AFBDEA2FEF}" presName="spacer" presStyleCnt="0"/>
      <dgm:spPr/>
    </dgm:pt>
    <dgm:pt modelId="{E308395B-98C3-4DA8-AE5F-6F921008418E}" type="pres">
      <dgm:prSet presAssocID="{E8580BE0-6953-402F-B237-E37FAC36DE9E}" presName="parentText" presStyleLbl="node1" presStyleIdx="3" presStyleCnt="6">
        <dgm:presLayoutVars>
          <dgm:chMax val="0"/>
          <dgm:bulletEnabled val="1"/>
        </dgm:presLayoutVars>
      </dgm:prSet>
      <dgm:spPr/>
    </dgm:pt>
    <dgm:pt modelId="{558A84F5-9FA3-4327-9FD0-31DE9263009F}" type="pres">
      <dgm:prSet presAssocID="{17AE8136-E685-4964-969A-29BA8B3E7298}" presName="spacer" presStyleCnt="0"/>
      <dgm:spPr/>
    </dgm:pt>
    <dgm:pt modelId="{2377790A-907F-48D9-857C-42727CE80E39}" type="pres">
      <dgm:prSet presAssocID="{7F9A7616-2208-4A12-8D71-BEC86F2C278A}" presName="parentText" presStyleLbl="node1" presStyleIdx="4" presStyleCnt="6">
        <dgm:presLayoutVars>
          <dgm:chMax val="0"/>
          <dgm:bulletEnabled val="1"/>
        </dgm:presLayoutVars>
      </dgm:prSet>
      <dgm:spPr/>
    </dgm:pt>
    <dgm:pt modelId="{AEC6B6A3-E6FD-4EFC-8456-E3FB7626F1BB}" type="pres">
      <dgm:prSet presAssocID="{6B177896-265A-46BF-AED3-459B4B73D30B}" presName="spacer" presStyleCnt="0"/>
      <dgm:spPr/>
    </dgm:pt>
    <dgm:pt modelId="{DF62D788-D105-4B07-9FEE-86875FA37D32}" type="pres">
      <dgm:prSet presAssocID="{1D77EFA9-8DD6-4DB3-A9F0-D7D36196672B}" presName="parentText" presStyleLbl="node1" presStyleIdx="5" presStyleCnt="6">
        <dgm:presLayoutVars>
          <dgm:chMax val="0"/>
          <dgm:bulletEnabled val="1"/>
        </dgm:presLayoutVars>
      </dgm:prSet>
      <dgm:spPr/>
    </dgm:pt>
  </dgm:ptLst>
  <dgm:cxnLst>
    <dgm:cxn modelId="{315A0A07-AB9B-48A1-B421-27ECF9D6729F}" srcId="{758E24FC-3CE1-4719-9CF9-12DBF67AB601}" destId="{9A7C518F-933F-469D-B7EB-7DF99016FA53}" srcOrd="1" destOrd="0" parTransId="{DB131001-9605-4969-9BE6-D2C5CFF6AD6C}" sibTransId="{2D06E59A-E366-41CC-9EDE-646A1A677A27}"/>
    <dgm:cxn modelId="{507BA308-E433-4BCB-8808-90AC0EB2C1C1}" srcId="{758E24FC-3CE1-4719-9CF9-12DBF67AB601}" destId="{E8580BE0-6953-402F-B237-E37FAC36DE9E}" srcOrd="3" destOrd="0" parTransId="{C3EA797E-C628-4528-83B1-17EA1847B5EE}" sibTransId="{17AE8136-E685-4964-969A-29BA8B3E7298}"/>
    <dgm:cxn modelId="{C4BB8C43-C167-44A7-9414-0FB8C8B2EC86}" type="presOf" srcId="{9A7C518F-933F-469D-B7EB-7DF99016FA53}" destId="{C926087D-23D2-438A-9F58-7E6A93DC9D45}" srcOrd="0" destOrd="0" presId="urn:microsoft.com/office/officeart/2005/8/layout/vList2"/>
    <dgm:cxn modelId="{4D12CC74-40E4-43A6-AAC8-763AB4533DB8}" type="presOf" srcId="{201B3F91-CA5A-4936-B19D-880AB34F7A07}" destId="{ACF4DCE6-8724-4809-B971-D326D3ABC632}" srcOrd="0" destOrd="0" presId="urn:microsoft.com/office/officeart/2005/8/layout/vList2"/>
    <dgm:cxn modelId="{CEBBB677-DCE9-4937-BDA4-B296910A47E2}" type="presOf" srcId="{758E24FC-3CE1-4719-9CF9-12DBF67AB601}" destId="{81A5A1D1-7F03-42A1-8506-12F233F38224}" srcOrd="0" destOrd="0" presId="urn:microsoft.com/office/officeart/2005/8/layout/vList2"/>
    <dgm:cxn modelId="{2D08F699-0DC8-42D9-A979-9B00C594B50B}" srcId="{758E24FC-3CE1-4719-9CF9-12DBF67AB601}" destId="{301659FD-0FB1-4F78-A93B-C1CAE783A1B6}" srcOrd="0" destOrd="0" parTransId="{50251E31-2E97-4B76-95B2-F2DD41239281}" sibTransId="{A1FB2088-CDF1-4A7B-A06A-5E2222531919}"/>
    <dgm:cxn modelId="{480881A0-EA42-4F48-8AD7-7355A6C79C97}" srcId="{758E24FC-3CE1-4719-9CF9-12DBF67AB601}" destId="{1D77EFA9-8DD6-4DB3-A9F0-D7D36196672B}" srcOrd="5" destOrd="0" parTransId="{096BB4CB-BAA5-4E8C-BBEB-51F13BC0DC36}" sibTransId="{A94A3E96-03BA-4BF8-B53B-9AD898E479AD}"/>
    <dgm:cxn modelId="{DE4AA7C6-8E3C-4EC6-90E3-3C9EC1002C4C}" type="presOf" srcId="{7F9A7616-2208-4A12-8D71-BEC86F2C278A}" destId="{2377790A-907F-48D9-857C-42727CE80E39}" srcOrd="0" destOrd="0" presId="urn:microsoft.com/office/officeart/2005/8/layout/vList2"/>
    <dgm:cxn modelId="{C536B8C9-1ECD-4A86-B11A-21E89E6EFA5C}" srcId="{758E24FC-3CE1-4719-9CF9-12DBF67AB601}" destId="{201B3F91-CA5A-4936-B19D-880AB34F7A07}" srcOrd="2" destOrd="0" parTransId="{19966C61-9483-4986-90EC-4B725BF67EDA}" sibTransId="{312FDBAB-BDC3-4632-9F91-A8AFBDEA2FEF}"/>
    <dgm:cxn modelId="{0A6F51D0-2251-4106-B4DD-2EA4B522BFA0}" srcId="{758E24FC-3CE1-4719-9CF9-12DBF67AB601}" destId="{7F9A7616-2208-4A12-8D71-BEC86F2C278A}" srcOrd="4" destOrd="0" parTransId="{B20BA919-1672-435A-95E7-5987B6F950A8}" sibTransId="{6B177896-265A-46BF-AED3-459B4B73D30B}"/>
    <dgm:cxn modelId="{4FE4E9D4-DDF9-45EE-86A3-A0E11AD69354}" type="presOf" srcId="{301659FD-0FB1-4F78-A93B-C1CAE783A1B6}" destId="{4FAEA15B-9785-4C0D-827F-B766E4899BC3}" srcOrd="0" destOrd="0" presId="urn:microsoft.com/office/officeart/2005/8/layout/vList2"/>
    <dgm:cxn modelId="{0E6F51D8-AF98-4CE9-A73F-7C21FDFDEE5E}" type="presOf" srcId="{1D77EFA9-8DD6-4DB3-A9F0-D7D36196672B}" destId="{DF62D788-D105-4B07-9FEE-86875FA37D32}" srcOrd="0" destOrd="0" presId="urn:microsoft.com/office/officeart/2005/8/layout/vList2"/>
    <dgm:cxn modelId="{EEAA46E8-B08F-49BF-B6B3-56CEFE9E7223}" type="presOf" srcId="{E8580BE0-6953-402F-B237-E37FAC36DE9E}" destId="{E308395B-98C3-4DA8-AE5F-6F921008418E}" srcOrd="0" destOrd="0" presId="urn:microsoft.com/office/officeart/2005/8/layout/vList2"/>
    <dgm:cxn modelId="{48C704CE-E699-4A36-8463-254DBB6096D5}" type="presParOf" srcId="{81A5A1D1-7F03-42A1-8506-12F233F38224}" destId="{4FAEA15B-9785-4C0D-827F-B766E4899BC3}" srcOrd="0" destOrd="0" presId="urn:microsoft.com/office/officeart/2005/8/layout/vList2"/>
    <dgm:cxn modelId="{BAAAA335-D487-4C53-9089-1A6ECDD6EAA9}" type="presParOf" srcId="{81A5A1D1-7F03-42A1-8506-12F233F38224}" destId="{1ABA1D85-94D3-4619-9CC7-A83AD7786B37}" srcOrd="1" destOrd="0" presId="urn:microsoft.com/office/officeart/2005/8/layout/vList2"/>
    <dgm:cxn modelId="{B5018B91-5BFE-4E5E-9605-98A4CBDFF3F2}" type="presParOf" srcId="{81A5A1D1-7F03-42A1-8506-12F233F38224}" destId="{C926087D-23D2-438A-9F58-7E6A93DC9D45}" srcOrd="2" destOrd="0" presId="urn:microsoft.com/office/officeart/2005/8/layout/vList2"/>
    <dgm:cxn modelId="{D79B759B-AC54-4C26-8C7F-AE2D10BE6898}" type="presParOf" srcId="{81A5A1D1-7F03-42A1-8506-12F233F38224}" destId="{3D8D9A1E-6ACF-4BDD-AABA-C551257643EB}" srcOrd="3" destOrd="0" presId="urn:microsoft.com/office/officeart/2005/8/layout/vList2"/>
    <dgm:cxn modelId="{E2DA3221-FF86-441A-B66B-003101544036}" type="presParOf" srcId="{81A5A1D1-7F03-42A1-8506-12F233F38224}" destId="{ACF4DCE6-8724-4809-B971-D326D3ABC632}" srcOrd="4" destOrd="0" presId="urn:microsoft.com/office/officeart/2005/8/layout/vList2"/>
    <dgm:cxn modelId="{7B1A4736-F4AE-468F-8A92-8DB0376D2AB3}" type="presParOf" srcId="{81A5A1D1-7F03-42A1-8506-12F233F38224}" destId="{1E5F9145-BF5D-4061-8063-BCA3B705F1F8}" srcOrd="5" destOrd="0" presId="urn:microsoft.com/office/officeart/2005/8/layout/vList2"/>
    <dgm:cxn modelId="{16327A83-5CE9-4F8F-ABE4-C104D0D5F5CD}" type="presParOf" srcId="{81A5A1D1-7F03-42A1-8506-12F233F38224}" destId="{E308395B-98C3-4DA8-AE5F-6F921008418E}" srcOrd="6" destOrd="0" presId="urn:microsoft.com/office/officeart/2005/8/layout/vList2"/>
    <dgm:cxn modelId="{09F0D22C-748E-457C-9B2A-6D2D9A11DB3A}" type="presParOf" srcId="{81A5A1D1-7F03-42A1-8506-12F233F38224}" destId="{558A84F5-9FA3-4327-9FD0-31DE9263009F}" srcOrd="7" destOrd="0" presId="urn:microsoft.com/office/officeart/2005/8/layout/vList2"/>
    <dgm:cxn modelId="{49448298-1431-4AFF-AF69-C4869AA2897F}" type="presParOf" srcId="{81A5A1D1-7F03-42A1-8506-12F233F38224}" destId="{2377790A-907F-48D9-857C-42727CE80E39}" srcOrd="8" destOrd="0" presId="urn:microsoft.com/office/officeart/2005/8/layout/vList2"/>
    <dgm:cxn modelId="{9ADD851B-2D85-4E20-B035-223763D2284D}" type="presParOf" srcId="{81A5A1D1-7F03-42A1-8506-12F233F38224}" destId="{AEC6B6A3-E6FD-4EFC-8456-E3FB7626F1BB}" srcOrd="9" destOrd="0" presId="urn:microsoft.com/office/officeart/2005/8/layout/vList2"/>
    <dgm:cxn modelId="{EDF608C8-E752-455B-BAF4-EC64842C7778}" type="presParOf" srcId="{81A5A1D1-7F03-42A1-8506-12F233F38224}" destId="{DF62D788-D105-4B07-9FEE-86875FA37D32}"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9F0D204-E9E1-4F23-AD56-FEF9A1F64FD1}"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E25F1B32-EF64-4663-ADF6-88D88F72BBE4}">
      <dgm:prSet/>
      <dgm:spPr/>
      <dgm:t>
        <a:bodyPr/>
        <a:lstStyle/>
        <a:p>
          <a:r>
            <a:rPr lang="en-US"/>
            <a:t>An English 10, 11 and 12                                  		</a:t>
          </a:r>
        </a:p>
      </dgm:t>
    </dgm:pt>
    <dgm:pt modelId="{46280770-6966-4394-AB12-E6B361BD216E}" type="parTrans" cxnId="{161F6FFA-ED81-4403-99EF-8A35CFADA7C0}">
      <dgm:prSet/>
      <dgm:spPr/>
      <dgm:t>
        <a:bodyPr/>
        <a:lstStyle/>
        <a:p>
          <a:endParaRPr lang="en-US"/>
        </a:p>
      </dgm:t>
    </dgm:pt>
    <dgm:pt modelId="{78D3F461-5A41-46D6-93B4-A0BC4082D6C5}" type="sibTrans" cxnId="{161F6FFA-ED81-4403-99EF-8A35CFADA7C0}">
      <dgm:prSet/>
      <dgm:spPr/>
      <dgm:t>
        <a:bodyPr/>
        <a:lstStyle/>
        <a:p>
          <a:endParaRPr lang="en-US"/>
        </a:p>
      </dgm:t>
    </dgm:pt>
    <dgm:pt modelId="{98106DAF-6F08-496E-BE06-E313D9FA9FAE}">
      <dgm:prSet/>
      <dgm:spPr/>
      <dgm:t>
        <a:bodyPr/>
        <a:lstStyle/>
        <a:p>
          <a:r>
            <a:rPr lang="en-US"/>
            <a:t>Social Studies 10                                          	  	</a:t>
          </a:r>
        </a:p>
      </dgm:t>
    </dgm:pt>
    <dgm:pt modelId="{BD52ECDC-E57A-4DFD-AF7F-EF72FBAE1D0B}" type="parTrans" cxnId="{432FA3C2-01A3-4436-83BF-F03CD1F990C9}">
      <dgm:prSet/>
      <dgm:spPr/>
      <dgm:t>
        <a:bodyPr/>
        <a:lstStyle/>
        <a:p>
          <a:endParaRPr lang="en-US"/>
        </a:p>
      </dgm:t>
    </dgm:pt>
    <dgm:pt modelId="{D656E5ED-2C5B-453E-A304-EFC490F70C9E}" type="sibTrans" cxnId="{432FA3C2-01A3-4436-83BF-F03CD1F990C9}">
      <dgm:prSet/>
      <dgm:spPr/>
      <dgm:t>
        <a:bodyPr/>
        <a:lstStyle/>
        <a:p>
          <a:endParaRPr lang="en-US"/>
        </a:p>
      </dgm:t>
    </dgm:pt>
    <dgm:pt modelId="{C77C1D44-8767-4C90-886C-2E0F9FA809DA}">
      <dgm:prSet/>
      <dgm:spPr/>
      <dgm:t>
        <a:bodyPr/>
        <a:lstStyle/>
        <a:p>
          <a:r>
            <a:rPr lang="en-US"/>
            <a:t>A Social Studies 11 or 12                             	  	  </a:t>
          </a:r>
        </a:p>
      </dgm:t>
    </dgm:pt>
    <dgm:pt modelId="{C1C73CA4-3915-444B-B6B6-8236D0DB25BC}" type="parTrans" cxnId="{AA65CEC8-9F7B-46CC-9683-3A9168B96AF2}">
      <dgm:prSet/>
      <dgm:spPr/>
      <dgm:t>
        <a:bodyPr/>
        <a:lstStyle/>
        <a:p>
          <a:endParaRPr lang="en-US"/>
        </a:p>
      </dgm:t>
    </dgm:pt>
    <dgm:pt modelId="{8D6418FB-7673-43A6-9D7D-0B3A9178A598}" type="sibTrans" cxnId="{AA65CEC8-9F7B-46CC-9683-3A9168B96AF2}">
      <dgm:prSet/>
      <dgm:spPr/>
      <dgm:t>
        <a:bodyPr/>
        <a:lstStyle/>
        <a:p>
          <a:endParaRPr lang="en-US"/>
        </a:p>
      </dgm:t>
    </dgm:pt>
    <dgm:pt modelId="{E2BF1C4D-FBD8-4F32-AFEC-75C842B364A2}">
      <dgm:prSet/>
      <dgm:spPr/>
      <dgm:t>
        <a:bodyPr/>
        <a:lstStyle/>
        <a:p>
          <a:r>
            <a:rPr lang="en-US"/>
            <a:t>Science 10                                                    	  	  </a:t>
          </a:r>
        </a:p>
      </dgm:t>
    </dgm:pt>
    <dgm:pt modelId="{FBBE40CA-155D-40F9-89A5-2D26215480E3}" type="parTrans" cxnId="{8FFFFDAC-E585-4AFC-976B-24528B4EBCD8}">
      <dgm:prSet/>
      <dgm:spPr/>
      <dgm:t>
        <a:bodyPr/>
        <a:lstStyle/>
        <a:p>
          <a:endParaRPr lang="en-US"/>
        </a:p>
      </dgm:t>
    </dgm:pt>
    <dgm:pt modelId="{6BB4E037-1C00-4B0B-9B7B-8774BF2224E9}" type="sibTrans" cxnId="{8FFFFDAC-E585-4AFC-976B-24528B4EBCD8}">
      <dgm:prSet/>
      <dgm:spPr/>
      <dgm:t>
        <a:bodyPr/>
        <a:lstStyle/>
        <a:p>
          <a:endParaRPr lang="en-US"/>
        </a:p>
      </dgm:t>
    </dgm:pt>
    <dgm:pt modelId="{5322D165-78B9-4427-9AE4-FCC8E3B710CA}">
      <dgm:prSet/>
      <dgm:spPr/>
      <dgm:t>
        <a:bodyPr/>
        <a:lstStyle/>
        <a:p>
          <a:r>
            <a:rPr lang="en-US"/>
            <a:t>A Science 11                                                	 	</a:t>
          </a:r>
        </a:p>
      </dgm:t>
    </dgm:pt>
    <dgm:pt modelId="{2B300FF9-8C2C-4FB0-B5AC-594A83BEB1EB}" type="parTrans" cxnId="{DD7689A7-DE08-4174-A7C0-E2B494BC9B66}">
      <dgm:prSet/>
      <dgm:spPr/>
      <dgm:t>
        <a:bodyPr/>
        <a:lstStyle/>
        <a:p>
          <a:endParaRPr lang="en-US"/>
        </a:p>
      </dgm:t>
    </dgm:pt>
    <dgm:pt modelId="{536E9CA0-D508-40CF-98CD-B797E52446EE}" type="sibTrans" cxnId="{DD7689A7-DE08-4174-A7C0-E2B494BC9B66}">
      <dgm:prSet/>
      <dgm:spPr/>
      <dgm:t>
        <a:bodyPr/>
        <a:lstStyle/>
        <a:p>
          <a:endParaRPr lang="en-US"/>
        </a:p>
      </dgm:t>
    </dgm:pt>
    <dgm:pt modelId="{6CC6402E-BDCB-46A4-BF0E-12CC15C25154}">
      <dgm:prSet/>
      <dgm:spPr/>
      <dgm:t>
        <a:bodyPr/>
        <a:lstStyle/>
        <a:p>
          <a:r>
            <a:rPr lang="en-US"/>
            <a:t>A Mathematics 10                                           		 </a:t>
          </a:r>
        </a:p>
      </dgm:t>
    </dgm:pt>
    <dgm:pt modelId="{A16290D4-A045-4DCB-95F5-BC5C63FBE3D6}" type="parTrans" cxnId="{43C9E0F9-DC29-4D51-80E1-73D5CFB879B6}">
      <dgm:prSet/>
      <dgm:spPr/>
      <dgm:t>
        <a:bodyPr/>
        <a:lstStyle/>
        <a:p>
          <a:endParaRPr lang="en-US"/>
        </a:p>
      </dgm:t>
    </dgm:pt>
    <dgm:pt modelId="{DD21313D-8645-4BFB-BF2E-28F29AA90D15}" type="sibTrans" cxnId="{43C9E0F9-DC29-4D51-80E1-73D5CFB879B6}">
      <dgm:prSet/>
      <dgm:spPr/>
      <dgm:t>
        <a:bodyPr/>
        <a:lstStyle/>
        <a:p>
          <a:endParaRPr lang="en-US"/>
        </a:p>
      </dgm:t>
    </dgm:pt>
    <dgm:pt modelId="{DB0C4585-7E2C-427A-972D-35974064AC6D}">
      <dgm:prSet/>
      <dgm:spPr/>
      <dgm:t>
        <a:bodyPr/>
        <a:lstStyle/>
        <a:p>
          <a:r>
            <a:rPr lang="en-US"/>
            <a:t>A Mathematics 11                                             	   </a:t>
          </a:r>
        </a:p>
      </dgm:t>
    </dgm:pt>
    <dgm:pt modelId="{FB22AFC4-24B4-4D7B-9490-1015D372261A}" type="parTrans" cxnId="{AF77F28E-B354-45B9-9C13-4BA8DFD3327C}">
      <dgm:prSet/>
      <dgm:spPr/>
      <dgm:t>
        <a:bodyPr/>
        <a:lstStyle/>
        <a:p>
          <a:endParaRPr lang="en-US"/>
        </a:p>
      </dgm:t>
    </dgm:pt>
    <dgm:pt modelId="{26A84516-35AD-4463-918E-E7A7E343D7F9}" type="sibTrans" cxnId="{AF77F28E-B354-45B9-9C13-4BA8DFD3327C}">
      <dgm:prSet/>
      <dgm:spPr/>
      <dgm:t>
        <a:bodyPr/>
        <a:lstStyle/>
        <a:p>
          <a:endParaRPr lang="en-US"/>
        </a:p>
      </dgm:t>
    </dgm:pt>
    <dgm:pt modelId="{34F8CBCB-25BD-4B64-8ACE-4409A30AAD36}">
      <dgm:prSet/>
      <dgm:spPr/>
      <dgm:t>
        <a:bodyPr/>
        <a:lstStyle/>
        <a:p>
          <a:r>
            <a:rPr lang="en-US"/>
            <a:t>Physical and Health Education 10                 	  	   </a:t>
          </a:r>
        </a:p>
      </dgm:t>
    </dgm:pt>
    <dgm:pt modelId="{46379140-2BF1-4B5A-B33A-E5C6C928213E}" type="parTrans" cxnId="{666763E7-D68C-48EE-B633-189E0E5E7D4D}">
      <dgm:prSet/>
      <dgm:spPr/>
      <dgm:t>
        <a:bodyPr/>
        <a:lstStyle/>
        <a:p>
          <a:endParaRPr lang="en-US"/>
        </a:p>
      </dgm:t>
    </dgm:pt>
    <dgm:pt modelId="{8168C99E-E033-41C7-84C3-EA55932BB3A9}" type="sibTrans" cxnId="{666763E7-D68C-48EE-B633-189E0E5E7D4D}">
      <dgm:prSet/>
      <dgm:spPr/>
      <dgm:t>
        <a:bodyPr/>
        <a:lstStyle/>
        <a:p>
          <a:endParaRPr lang="en-US"/>
        </a:p>
      </dgm:t>
    </dgm:pt>
    <dgm:pt modelId="{1CCC67EB-04CE-470B-9D8F-E11670531CD1}">
      <dgm:prSet/>
      <dgm:spPr/>
      <dgm:t>
        <a:bodyPr/>
        <a:lstStyle/>
        <a:p>
          <a:r>
            <a:rPr lang="en-US"/>
            <a:t>A Fine Art/Applied Skill 10, 11 or 12                	   </a:t>
          </a:r>
        </a:p>
      </dgm:t>
    </dgm:pt>
    <dgm:pt modelId="{1754D554-99C9-460B-8FAD-0B4313B5B46F}" type="parTrans" cxnId="{01FD29D5-4D63-4B52-960B-42C2DE1216F5}">
      <dgm:prSet/>
      <dgm:spPr/>
      <dgm:t>
        <a:bodyPr/>
        <a:lstStyle/>
        <a:p>
          <a:endParaRPr lang="en-US"/>
        </a:p>
      </dgm:t>
    </dgm:pt>
    <dgm:pt modelId="{25030CFB-87C6-4937-B051-317F55A12A9C}" type="sibTrans" cxnId="{01FD29D5-4D63-4B52-960B-42C2DE1216F5}">
      <dgm:prSet/>
      <dgm:spPr/>
      <dgm:t>
        <a:bodyPr/>
        <a:lstStyle/>
        <a:p>
          <a:endParaRPr lang="en-US"/>
        </a:p>
      </dgm:t>
    </dgm:pt>
    <dgm:pt modelId="{08749807-0C5F-4BBD-95A6-7BC98A1C9661}">
      <dgm:prSet/>
      <dgm:spPr/>
      <dgm:t>
        <a:bodyPr/>
        <a:lstStyle/>
        <a:p>
          <a:r>
            <a:rPr lang="en-US"/>
            <a:t>Career Life Education 10                                       	  </a:t>
          </a:r>
        </a:p>
      </dgm:t>
    </dgm:pt>
    <dgm:pt modelId="{C75269E3-4339-4813-B463-13DD9C22D488}" type="parTrans" cxnId="{F30FEC93-0265-4DB7-ABE9-39F371A911EF}">
      <dgm:prSet/>
      <dgm:spPr/>
      <dgm:t>
        <a:bodyPr/>
        <a:lstStyle/>
        <a:p>
          <a:endParaRPr lang="en-US"/>
        </a:p>
      </dgm:t>
    </dgm:pt>
    <dgm:pt modelId="{45383569-D904-4971-B284-388A6BE02DFF}" type="sibTrans" cxnId="{F30FEC93-0265-4DB7-ABE9-39F371A911EF}">
      <dgm:prSet/>
      <dgm:spPr/>
      <dgm:t>
        <a:bodyPr/>
        <a:lstStyle/>
        <a:p>
          <a:endParaRPr lang="en-US"/>
        </a:p>
      </dgm:t>
    </dgm:pt>
    <dgm:pt modelId="{D28956ED-D6F8-460D-8855-614C752DA03A}">
      <dgm:prSet/>
      <dgm:spPr/>
      <dgm:t>
        <a:bodyPr/>
        <a:lstStyle/>
        <a:p>
          <a:r>
            <a:rPr lang="en-US"/>
            <a:t>Career Life Connections 12 (STARTS SEM 2 GRADE 11)			</a:t>
          </a:r>
        </a:p>
      </dgm:t>
    </dgm:pt>
    <dgm:pt modelId="{B1EE0AA7-0E53-4580-A85C-A88EE7CCBCD9}" type="parTrans" cxnId="{B9D844BA-AD93-492B-9414-75DF6EEF9D1E}">
      <dgm:prSet/>
      <dgm:spPr/>
      <dgm:t>
        <a:bodyPr/>
        <a:lstStyle/>
        <a:p>
          <a:endParaRPr lang="en-US"/>
        </a:p>
      </dgm:t>
    </dgm:pt>
    <dgm:pt modelId="{C4FEBADE-20E6-4567-8443-E99680BF6709}" type="sibTrans" cxnId="{B9D844BA-AD93-492B-9414-75DF6EEF9D1E}">
      <dgm:prSet/>
      <dgm:spPr/>
      <dgm:t>
        <a:bodyPr/>
        <a:lstStyle/>
        <a:p>
          <a:endParaRPr lang="en-US"/>
        </a:p>
      </dgm:t>
    </dgm:pt>
    <dgm:pt modelId="{6DD5445E-AAF8-4903-832E-52A1E1AA1DB9}" type="pres">
      <dgm:prSet presAssocID="{29F0D204-E9E1-4F23-AD56-FEF9A1F64FD1}" presName="linear" presStyleCnt="0">
        <dgm:presLayoutVars>
          <dgm:animLvl val="lvl"/>
          <dgm:resizeHandles val="exact"/>
        </dgm:presLayoutVars>
      </dgm:prSet>
      <dgm:spPr/>
    </dgm:pt>
    <dgm:pt modelId="{701EC9AE-3EC6-477C-8470-B7E02BB41A91}" type="pres">
      <dgm:prSet presAssocID="{E25F1B32-EF64-4663-ADF6-88D88F72BBE4}" presName="parentText" presStyleLbl="node1" presStyleIdx="0" presStyleCnt="11">
        <dgm:presLayoutVars>
          <dgm:chMax val="0"/>
          <dgm:bulletEnabled val="1"/>
        </dgm:presLayoutVars>
      </dgm:prSet>
      <dgm:spPr/>
    </dgm:pt>
    <dgm:pt modelId="{3C24793F-9AB3-4FC0-BDF2-DEB59C998DFD}" type="pres">
      <dgm:prSet presAssocID="{78D3F461-5A41-46D6-93B4-A0BC4082D6C5}" presName="spacer" presStyleCnt="0"/>
      <dgm:spPr/>
    </dgm:pt>
    <dgm:pt modelId="{19394102-6A67-46D0-8424-4C3FDEAB76B8}" type="pres">
      <dgm:prSet presAssocID="{98106DAF-6F08-496E-BE06-E313D9FA9FAE}" presName="parentText" presStyleLbl="node1" presStyleIdx="1" presStyleCnt="11">
        <dgm:presLayoutVars>
          <dgm:chMax val="0"/>
          <dgm:bulletEnabled val="1"/>
        </dgm:presLayoutVars>
      </dgm:prSet>
      <dgm:spPr/>
    </dgm:pt>
    <dgm:pt modelId="{17352702-B78F-4359-AEAE-B3F89BE16E2A}" type="pres">
      <dgm:prSet presAssocID="{D656E5ED-2C5B-453E-A304-EFC490F70C9E}" presName="spacer" presStyleCnt="0"/>
      <dgm:spPr/>
    </dgm:pt>
    <dgm:pt modelId="{E3CB9B8E-A0B3-40A7-B64E-7385D0A230D5}" type="pres">
      <dgm:prSet presAssocID="{C77C1D44-8767-4C90-886C-2E0F9FA809DA}" presName="parentText" presStyleLbl="node1" presStyleIdx="2" presStyleCnt="11">
        <dgm:presLayoutVars>
          <dgm:chMax val="0"/>
          <dgm:bulletEnabled val="1"/>
        </dgm:presLayoutVars>
      </dgm:prSet>
      <dgm:spPr/>
    </dgm:pt>
    <dgm:pt modelId="{72595A43-DF50-466D-B96E-FA9D87404F7C}" type="pres">
      <dgm:prSet presAssocID="{8D6418FB-7673-43A6-9D7D-0B3A9178A598}" presName="spacer" presStyleCnt="0"/>
      <dgm:spPr/>
    </dgm:pt>
    <dgm:pt modelId="{304F3CB4-5981-45BD-8D77-9C66A46B5D3A}" type="pres">
      <dgm:prSet presAssocID="{E2BF1C4D-FBD8-4F32-AFEC-75C842B364A2}" presName="parentText" presStyleLbl="node1" presStyleIdx="3" presStyleCnt="11">
        <dgm:presLayoutVars>
          <dgm:chMax val="0"/>
          <dgm:bulletEnabled val="1"/>
        </dgm:presLayoutVars>
      </dgm:prSet>
      <dgm:spPr/>
    </dgm:pt>
    <dgm:pt modelId="{A32AF4A0-010C-4A85-9652-CCE01082A837}" type="pres">
      <dgm:prSet presAssocID="{6BB4E037-1C00-4B0B-9B7B-8774BF2224E9}" presName="spacer" presStyleCnt="0"/>
      <dgm:spPr/>
    </dgm:pt>
    <dgm:pt modelId="{6835C8E8-24D4-4EF8-BD59-982D510A9AE8}" type="pres">
      <dgm:prSet presAssocID="{5322D165-78B9-4427-9AE4-FCC8E3B710CA}" presName="parentText" presStyleLbl="node1" presStyleIdx="4" presStyleCnt="11">
        <dgm:presLayoutVars>
          <dgm:chMax val="0"/>
          <dgm:bulletEnabled val="1"/>
        </dgm:presLayoutVars>
      </dgm:prSet>
      <dgm:spPr/>
    </dgm:pt>
    <dgm:pt modelId="{B6389D19-F7B3-42CF-A8CB-41C893A10D98}" type="pres">
      <dgm:prSet presAssocID="{536E9CA0-D508-40CF-98CD-B797E52446EE}" presName="spacer" presStyleCnt="0"/>
      <dgm:spPr/>
    </dgm:pt>
    <dgm:pt modelId="{003D266C-FB7B-44A5-9BA7-C62F4E95E215}" type="pres">
      <dgm:prSet presAssocID="{6CC6402E-BDCB-46A4-BF0E-12CC15C25154}" presName="parentText" presStyleLbl="node1" presStyleIdx="5" presStyleCnt="11">
        <dgm:presLayoutVars>
          <dgm:chMax val="0"/>
          <dgm:bulletEnabled val="1"/>
        </dgm:presLayoutVars>
      </dgm:prSet>
      <dgm:spPr/>
    </dgm:pt>
    <dgm:pt modelId="{681D47AC-535E-4D67-ADF1-DBFB1ABE67D5}" type="pres">
      <dgm:prSet presAssocID="{DD21313D-8645-4BFB-BF2E-28F29AA90D15}" presName="spacer" presStyleCnt="0"/>
      <dgm:spPr/>
    </dgm:pt>
    <dgm:pt modelId="{088DB74B-41A4-44A0-98A6-10E9B68A6E25}" type="pres">
      <dgm:prSet presAssocID="{DB0C4585-7E2C-427A-972D-35974064AC6D}" presName="parentText" presStyleLbl="node1" presStyleIdx="6" presStyleCnt="11">
        <dgm:presLayoutVars>
          <dgm:chMax val="0"/>
          <dgm:bulletEnabled val="1"/>
        </dgm:presLayoutVars>
      </dgm:prSet>
      <dgm:spPr/>
    </dgm:pt>
    <dgm:pt modelId="{C68AEEF2-8E48-4B54-8067-4B05260F4025}" type="pres">
      <dgm:prSet presAssocID="{26A84516-35AD-4463-918E-E7A7E343D7F9}" presName="spacer" presStyleCnt="0"/>
      <dgm:spPr/>
    </dgm:pt>
    <dgm:pt modelId="{F9701C50-10ED-45D8-B229-368839441A9E}" type="pres">
      <dgm:prSet presAssocID="{34F8CBCB-25BD-4B64-8ACE-4409A30AAD36}" presName="parentText" presStyleLbl="node1" presStyleIdx="7" presStyleCnt="11">
        <dgm:presLayoutVars>
          <dgm:chMax val="0"/>
          <dgm:bulletEnabled val="1"/>
        </dgm:presLayoutVars>
      </dgm:prSet>
      <dgm:spPr/>
    </dgm:pt>
    <dgm:pt modelId="{CC8C5792-1D8C-4746-B8A9-AC8E318D28ED}" type="pres">
      <dgm:prSet presAssocID="{8168C99E-E033-41C7-84C3-EA55932BB3A9}" presName="spacer" presStyleCnt="0"/>
      <dgm:spPr/>
    </dgm:pt>
    <dgm:pt modelId="{BEACA175-90BF-4997-8094-8842B04CEB87}" type="pres">
      <dgm:prSet presAssocID="{1CCC67EB-04CE-470B-9D8F-E11670531CD1}" presName="parentText" presStyleLbl="node1" presStyleIdx="8" presStyleCnt="11">
        <dgm:presLayoutVars>
          <dgm:chMax val="0"/>
          <dgm:bulletEnabled val="1"/>
        </dgm:presLayoutVars>
      </dgm:prSet>
      <dgm:spPr/>
    </dgm:pt>
    <dgm:pt modelId="{A5904145-6846-415D-8825-70B022D02502}" type="pres">
      <dgm:prSet presAssocID="{25030CFB-87C6-4937-B051-317F55A12A9C}" presName="spacer" presStyleCnt="0"/>
      <dgm:spPr/>
    </dgm:pt>
    <dgm:pt modelId="{B938B788-489A-4862-B395-D048BDA728CF}" type="pres">
      <dgm:prSet presAssocID="{08749807-0C5F-4BBD-95A6-7BC98A1C9661}" presName="parentText" presStyleLbl="node1" presStyleIdx="9" presStyleCnt="11">
        <dgm:presLayoutVars>
          <dgm:chMax val="0"/>
          <dgm:bulletEnabled val="1"/>
        </dgm:presLayoutVars>
      </dgm:prSet>
      <dgm:spPr/>
    </dgm:pt>
    <dgm:pt modelId="{EC75C6D9-5BD7-42FC-B6AA-817000846876}" type="pres">
      <dgm:prSet presAssocID="{45383569-D904-4971-B284-388A6BE02DFF}" presName="spacer" presStyleCnt="0"/>
      <dgm:spPr/>
    </dgm:pt>
    <dgm:pt modelId="{A9D066C2-1082-4998-A5B6-96C54B262AE3}" type="pres">
      <dgm:prSet presAssocID="{D28956ED-D6F8-460D-8855-614C752DA03A}" presName="parentText" presStyleLbl="node1" presStyleIdx="10" presStyleCnt="11">
        <dgm:presLayoutVars>
          <dgm:chMax val="0"/>
          <dgm:bulletEnabled val="1"/>
        </dgm:presLayoutVars>
      </dgm:prSet>
      <dgm:spPr/>
    </dgm:pt>
  </dgm:ptLst>
  <dgm:cxnLst>
    <dgm:cxn modelId="{EA625D12-EFB9-4E28-A202-17B1A151BB71}" type="presOf" srcId="{29F0D204-E9E1-4F23-AD56-FEF9A1F64FD1}" destId="{6DD5445E-AAF8-4903-832E-52A1E1AA1DB9}" srcOrd="0" destOrd="0" presId="urn:microsoft.com/office/officeart/2005/8/layout/vList2"/>
    <dgm:cxn modelId="{55A0071B-1924-482A-AE82-301C31147225}" type="presOf" srcId="{34F8CBCB-25BD-4B64-8ACE-4409A30AAD36}" destId="{F9701C50-10ED-45D8-B229-368839441A9E}" srcOrd="0" destOrd="0" presId="urn:microsoft.com/office/officeart/2005/8/layout/vList2"/>
    <dgm:cxn modelId="{8F3FE229-214F-43B3-B933-A77F9AE6F66B}" type="presOf" srcId="{1CCC67EB-04CE-470B-9D8F-E11670531CD1}" destId="{BEACA175-90BF-4997-8094-8842B04CEB87}" srcOrd="0" destOrd="0" presId="urn:microsoft.com/office/officeart/2005/8/layout/vList2"/>
    <dgm:cxn modelId="{87A6A136-68D2-42E9-8A66-26D8B11B4F78}" type="presOf" srcId="{DB0C4585-7E2C-427A-972D-35974064AC6D}" destId="{088DB74B-41A4-44A0-98A6-10E9B68A6E25}" srcOrd="0" destOrd="0" presId="urn:microsoft.com/office/officeart/2005/8/layout/vList2"/>
    <dgm:cxn modelId="{892F8F39-FEBA-47C8-9226-69EADFAE99FC}" type="presOf" srcId="{C77C1D44-8767-4C90-886C-2E0F9FA809DA}" destId="{E3CB9B8E-A0B3-40A7-B64E-7385D0A230D5}" srcOrd="0" destOrd="0" presId="urn:microsoft.com/office/officeart/2005/8/layout/vList2"/>
    <dgm:cxn modelId="{370B6666-9565-4E08-A4B6-B88ED6A4C7D7}" type="presOf" srcId="{E25F1B32-EF64-4663-ADF6-88D88F72BBE4}" destId="{701EC9AE-3EC6-477C-8470-B7E02BB41A91}" srcOrd="0" destOrd="0" presId="urn:microsoft.com/office/officeart/2005/8/layout/vList2"/>
    <dgm:cxn modelId="{CCC42549-7B2E-43E5-9D4D-0C69D69702DE}" type="presOf" srcId="{D28956ED-D6F8-460D-8855-614C752DA03A}" destId="{A9D066C2-1082-4998-A5B6-96C54B262AE3}" srcOrd="0" destOrd="0" presId="urn:microsoft.com/office/officeart/2005/8/layout/vList2"/>
    <dgm:cxn modelId="{5B11DA52-9706-4B69-A086-B06135BE1D88}" type="presOf" srcId="{98106DAF-6F08-496E-BE06-E313D9FA9FAE}" destId="{19394102-6A67-46D0-8424-4C3FDEAB76B8}" srcOrd="0" destOrd="0" presId="urn:microsoft.com/office/officeart/2005/8/layout/vList2"/>
    <dgm:cxn modelId="{56E13858-48EE-44CC-806F-579F36DD84A3}" type="presOf" srcId="{E2BF1C4D-FBD8-4F32-AFEC-75C842B364A2}" destId="{304F3CB4-5981-45BD-8D77-9C66A46B5D3A}" srcOrd="0" destOrd="0" presId="urn:microsoft.com/office/officeart/2005/8/layout/vList2"/>
    <dgm:cxn modelId="{AF77F28E-B354-45B9-9C13-4BA8DFD3327C}" srcId="{29F0D204-E9E1-4F23-AD56-FEF9A1F64FD1}" destId="{DB0C4585-7E2C-427A-972D-35974064AC6D}" srcOrd="6" destOrd="0" parTransId="{FB22AFC4-24B4-4D7B-9490-1015D372261A}" sibTransId="{26A84516-35AD-4463-918E-E7A7E343D7F9}"/>
    <dgm:cxn modelId="{F30FEC93-0265-4DB7-ABE9-39F371A911EF}" srcId="{29F0D204-E9E1-4F23-AD56-FEF9A1F64FD1}" destId="{08749807-0C5F-4BBD-95A6-7BC98A1C9661}" srcOrd="9" destOrd="0" parTransId="{C75269E3-4339-4813-B463-13DD9C22D488}" sibTransId="{45383569-D904-4971-B284-388A6BE02DFF}"/>
    <dgm:cxn modelId="{48E180A4-C56C-4168-8D80-E078B3F4643D}" type="presOf" srcId="{5322D165-78B9-4427-9AE4-FCC8E3B710CA}" destId="{6835C8E8-24D4-4EF8-BD59-982D510A9AE8}" srcOrd="0" destOrd="0" presId="urn:microsoft.com/office/officeart/2005/8/layout/vList2"/>
    <dgm:cxn modelId="{DD7689A7-DE08-4174-A7C0-E2B494BC9B66}" srcId="{29F0D204-E9E1-4F23-AD56-FEF9A1F64FD1}" destId="{5322D165-78B9-4427-9AE4-FCC8E3B710CA}" srcOrd="4" destOrd="0" parTransId="{2B300FF9-8C2C-4FB0-B5AC-594A83BEB1EB}" sibTransId="{536E9CA0-D508-40CF-98CD-B797E52446EE}"/>
    <dgm:cxn modelId="{8FFFFDAC-E585-4AFC-976B-24528B4EBCD8}" srcId="{29F0D204-E9E1-4F23-AD56-FEF9A1F64FD1}" destId="{E2BF1C4D-FBD8-4F32-AFEC-75C842B364A2}" srcOrd="3" destOrd="0" parTransId="{FBBE40CA-155D-40F9-89A5-2D26215480E3}" sibTransId="{6BB4E037-1C00-4B0B-9B7B-8774BF2224E9}"/>
    <dgm:cxn modelId="{B9D844BA-AD93-492B-9414-75DF6EEF9D1E}" srcId="{29F0D204-E9E1-4F23-AD56-FEF9A1F64FD1}" destId="{D28956ED-D6F8-460D-8855-614C752DA03A}" srcOrd="10" destOrd="0" parTransId="{B1EE0AA7-0E53-4580-A85C-A88EE7CCBCD9}" sibTransId="{C4FEBADE-20E6-4567-8443-E99680BF6709}"/>
    <dgm:cxn modelId="{432FA3C2-01A3-4436-83BF-F03CD1F990C9}" srcId="{29F0D204-E9E1-4F23-AD56-FEF9A1F64FD1}" destId="{98106DAF-6F08-496E-BE06-E313D9FA9FAE}" srcOrd="1" destOrd="0" parTransId="{BD52ECDC-E57A-4DFD-AF7F-EF72FBAE1D0B}" sibTransId="{D656E5ED-2C5B-453E-A304-EFC490F70C9E}"/>
    <dgm:cxn modelId="{6790C8C3-F98A-4835-8B92-EB6B2DB2F5A4}" type="presOf" srcId="{6CC6402E-BDCB-46A4-BF0E-12CC15C25154}" destId="{003D266C-FB7B-44A5-9BA7-C62F4E95E215}" srcOrd="0" destOrd="0" presId="urn:microsoft.com/office/officeart/2005/8/layout/vList2"/>
    <dgm:cxn modelId="{AA65CEC8-9F7B-46CC-9683-3A9168B96AF2}" srcId="{29F0D204-E9E1-4F23-AD56-FEF9A1F64FD1}" destId="{C77C1D44-8767-4C90-886C-2E0F9FA809DA}" srcOrd="2" destOrd="0" parTransId="{C1C73CA4-3915-444B-B6B6-8236D0DB25BC}" sibTransId="{8D6418FB-7673-43A6-9D7D-0B3A9178A598}"/>
    <dgm:cxn modelId="{01FD29D5-4D63-4B52-960B-42C2DE1216F5}" srcId="{29F0D204-E9E1-4F23-AD56-FEF9A1F64FD1}" destId="{1CCC67EB-04CE-470B-9D8F-E11670531CD1}" srcOrd="8" destOrd="0" parTransId="{1754D554-99C9-460B-8FAD-0B4313B5B46F}" sibTransId="{25030CFB-87C6-4937-B051-317F55A12A9C}"/>
    <dgm:cxn modelId="{2FF2E4E5-EE66-43A4-B632-686A21694B13}" type="presOf" srcId="{08749807-0C5F-4BBD-95A6-7BC98A1C9661}" destId="{B938B788-489A-4862-B395-D048BDA728CF}" srcOrd="0" destOrd="0" presId="urn:microsoft.com/office/officeart/2005/8/layout/vList2"/>
    <dgm:cxn modelId="{666763E7-D68C-48EE-B633-189E0E5E7D4D}" srcId="{29F0D204-E9E1-4F23-AD56-FEF9A1F64FD1}" destId="{34F8CBCB-25BD-4B64-8ACE-4409A30AAD36}" srcOrd="7" destOrd="0" parTransId="{46379140-2BF1-4B5A-B33A-E5C6C928213E}" sibTransId="{8168C99E-E033-41C7-84C3-EA55932BB3A9}"/>
    <dgm:cxn modelId="{43C9E0F9-DC29-4D51-80E1-73D5CFB879B6}" srcId="{29F0D204-E9E1-4F23-AD56-FEF9A1F64FD1}" destId="{6CC6402E-BDCB-46A4-BF0E-12CC15C25154}" srcOrd="5" destOrd="0" parTransId="{A16290D4-A045-4DCB-95F5-BC5C63FBE3D6}" sibTransId="{DD21313D-8645-4BFB-BF2E-28F29AA90D15}"/>
    <dgm:cxn modelId="{161F6FFA-ED81-4403-99EF-8A35CFADA7C0}" srcId="{29F0D204-E9E1-4F23-AD56-FEF9A1F64FD1}" destId="{E25F1B32-EF64-4663-ADF6-88D88F72BBE4}" srcOrd="0" destOrd="0" parTransId="{46280770-6966-4394-AB12-E6B361BD216E}" sibTransId="{78D3F461-5A41-46D6-93B4-A0BC4082D6C5}"/>
    <dgm:cxn modelId="{441797E8-EE5E-459E-90D7-44CDC8996BB8}" type="presParOf" srcId="{6DD5445E-AAF8-4903-832E-52A1E1AA1DB9}" destId="{701EC9AE-3EC6-477C-8470-B7E02BB41A91}" srcOrd="0" destOrd="0" presId="urn:microsoft.com/office/officeart/2005/8/layout/vList2"/>
    <dgm:cxn modelId="{B6FA25DD-AE05-434B-A23F-74A24C8EF5AD}" type="presParOf" srcId="{6DD5445E-AAF8-4903-832E-52A1E1AA1DB9}" destId="{3C24793F-9AB3-4FC0-BDF2-DEB59C998DFD}" srcOrd="1" destOrd="0" presId="urn:microsoft.com/office/officeart/2005/8/layout/vList2"/>
    <dgm:cxn modelId="{A966EA44-40EE-41C2-B08D-5FE76803A0BE}" type="presParOf" srcId="{6DD5445E-AAF8-4903-832E-52A1E1AA1DB9}" destId="{19394102-6A67-46D0-8424-4C3FDEAB76B8}" srcOrd="2" destOrd="0" presId="urn:microsoft.com/office/officeart/2005/8/layout/vList2"/>
    <dgm:cxn modelId="{95BA3424-902D-472B-9AD0-978CFDDD15C6}" type="presParOf" srcId="{6DD5445E-AAF8-4903-832E-52A1E1AA1DB9}" destId="{17352702-B78F-4359-AEAE-B3F89BE16E2A}" srcOrd="3" destOrd="0" presId="urn:microsoft.com/office/officeart/2005/8/layout/vList2"/>
    <dgm:cxn modelId="{2DFB1681-9E83-4436-ACF8-9CDBE1ADFDAB}" type="presParOf" srcId="{6DD5445E-AAF8-4903-832E-52A1E1AA1DB9}" destId="{E3CB9B8E-A0B3-40A7-B64E-7385D0A230D5}" srcOrd="4" destOrd="0" presId="urn:microsoft.com/office/officeart/2005/8/layout/vList2"/>
    <dgm:cxn modelId="{A66DCC93-854C-427F-90CF-9D1BD823464E}" type="presParOf" srcId="{6DD5445E-AAF8-4903-832E-52A1E1AA1DB9}" destId="{72595A43-DF50-466D-B96E-FA9D87404F7C}" srcOrd="5" destOrd="0" presId="urn:microsoft.com/office/officeart/2005/8/layout/vList2"/>
    <dgm:cxn modelId="{D9A4D829-80AB-4151-B0B9-1D2D7A5309DE}" type="presParOf" srcId="{6DD5445E-AAF8-4903-832E-52A1E1AA1DB9}" destId="{304F3CB4-5981-45BD-8D77-9C66A46B5D3A}" srcOrd="6" destOrd="0" presId="urn:microsoft.com/office/officeart/2005/8/layout/vList2"/>
    <dgm:cxn modelId="{865C2B77-02D6-4B36-8D67-06F80585A150}" type="presParOf" srcId="{6DD5445E-AAF8-4903-832E-52A1E1AA1DB9}" destId="{A32AF4A0-010C-4A85-9652-CCE01082A837}" srcOrd="7" destOrd="0" presId="urn:microsoft.com/office/officeart/2005/8/layout/vList2"/>
    <dgm:cxn modelId="{911DD3E8-E39D-4FA6-8BC5-27F1E56F4B7D}" type="presParOf" srcId="{6DD5445E-AAF8-4903-832E-52A1E1AA1DB9}" destId="{6835C8E8-24D4-4EF8-BD59-982D510A9AE8}" srcOrd="8" destOrd="0" presId="urn:microsoft.com/office/officeart/2005/8/layout/vList2"/>
    <dgm:cxn modelId="{79D46956-8801-4B81-BD5F-62174B131356}" type="presParOf" srcId="{6DD5445E-AAF8-4903-832E-52A1E1AA1DB9}" destId="{B6389D19-F7B3-42CF-A8CB-41C893A10D98}" srcOrd="9" destOrd="0" presId="urn:microsoft.com/office/officeart/2005/8/layout/vList2"/>
    <dgm:cxn modelId="{BD075874-EC5B-41DA-97CA-26F7617B5ECD}" type="presParOf" srcId="{6DD5445E-AAF8-4903-832E-52A1E1AA1DB9}" destId="{003D266C-FB7B-44A5-9BA7-C62F4E95E215}" srcOrd="10" destOrd="0" presId="urn:microsoft.com/office/officeart/2005/8/layout/vList2"/>
    <dgm:cxn modelId="{DF9962C1-1536-4B5F-B408-170B2E487C23}" type="presParOf" srcId="{6DD5445E-AAF8-4903-832E-52A1E1AA1DB9}" destId="{681D47AC-535E-4D67-ADF1-DBFB1ABE67D5}" srcOrd="11" destOrd="0" presId="urn:microsoft.com/office/officeart/2005/8/layout/vList2"/>
    <dgm:cxn modelId="{BAD54FCA-D5FB-474A-91C9-6AAC1EBC0FC7}" type="presParOf" srcId="{6DD5445E-AAF8-4903-832E-52A1E1AA1DB9}" destId="{088DB74B-41A4-44A0-98A6-10E9B68A6E25}" srcOrd="12" destOrd="0" presId="urn:microsoft.com/office/officeart/2005/8/layout/vList2"/>
    <dgm:cxn modelId="{20A943D9-4A74-4AA9-892A-3CCC22C7D64F}" type="presParOf" srcId="{6DD5445E-AAF8-4903-832E-52A1E1AA1DB9}" destId="{C68AEEF2-8E48-4B54-8067-4B05260F4025}" srcOrd="13" destOrd="0" presId="urn:microsoft.com/office/officeart/2005/8/layout/vList2"/>
    <dgm:cxn modelId="{58B0A861-5797-41C4-960E-18C1A192A9E5}" type="presParOf" srcId="{6DD5445E-AAF8-4903-832E-52A1E1AA1DB9}" destId="{F9701C50-10ED-45D8-B229-368839441A9E}" srcOrd="14" destOrd="0" presId="urn:microsoft.com/office/officeart/2005/8/layout/vList2"/>
    <dgm:cxn modelId="{4865BDF0-BE67-41D9-9B7B-D8AF1075D008}" type="presParOf" srcId="{6DD5445E-AAF8-4903-832E-52A1E1AA1DB9}" destId="{CC8C5792-1D8C-4746-B8A9-AC8E318D28ED}" srcOrd="15" destOrd="0" presId="urn:microsoft.com/office/officeart/2005/8/layout/vList2"/>
    <dgm:cxn modelId="{40D76DBF-84ED-4935-B663-527227CE8ECB}" type="presParOf" srcId="{6DD5445E-AAF8-4903-832E-52A1E1AA1DB9}" destId="{BEACA175-90BF-4997-8094-8842B04CEB87}" srcOrd="16" destOrd="0" presId="urn:microsoft.com/office/officeart/2005/8/layout/vList2"/>
    <dgm:cxn modelId="{E2E9E392-F00A-452D-93B0-A4D13162BFA1}" type="presParOf" srcId="{6DD5445E-AAF8-4903-832E-52A1E1AA1DB9}" destId="{A5904145-6846-415D-8825-70B022D02502}" srcOrd="17" destOrd="0" presId="urn:microsoft.com/office/officeart/2005/8/layout/vList2"/>
    <dgm:cxn modelId="{A8E833A1-DA67-4FCD-B4D8-D8FF7AB6CDFA}" type="presParOf" srcId="{6DD5445E-AAF8-4903-832E-52A1E1AA1DB9}" destId="{B938B788-489A-4862-B395-D048BDA728CF}" srcOrd="18" destOrd="0" presId="urn:microsoft.com/office/officeart/2005/8/layout/vList2"/>
    <dgm:cxn modelId="{F5269B1A-F039-472C-B989-D3320D0B68ED}" type="presParOf" srcId="{6DD5445E-AAF8-4903-832E-52A1E1AA1DB9}" destId="{EC75C6D9-5BD7-42FC-B6AA-817000846876}" srcOrd="19" destOrd="0" presId="urn:microsoft.com/office/officeart/2005/8/layout/vList2"/>
    <dgm:cxn modelId="{40057128-0045-4733-AA37-F18EC17C6DD8}" type="presParOf" srcId="{6DD5445E-AAF8-4903-832E-52A1E1AA1DB9}" destId="{A9D066C2-1082-4998-A5B6-96C54B262AE3}" srcOrd="2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FC7808A4-5728-4489-A0BA-0722FB9A9C56}"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4E651BAD-7B06-4A11-8564-D97ED8310E03}">
      <dgm:prSet phldr="0"/>
      <dgm:spPr/>
      <dgm:t>
        <a:bodyPr/>
        <a:lstStyle/>
        <a:p>
          <a:pPr rtl="0"/>
          <a:r>
            <a:rPr lang="en-US"/>
            <a:t>Academically strong grade 11 and 12 students will be provided the opportunity to learn about themselves and develop their leadership skills by working with younger students in a classroom setting</a:t>
          </a:r>
          <a:endParaRPr lang="en-US">
            <a:latin typeface="Calibri Light" panose="020F0302020204030204"/>
          </a:endParaRPr>
        </a:p>
      </dgm:t>
    </dgm:pt>
    <dgm:pt modelId="{78BF67DC-CDBB-45D6-8555-4A7F44DC14E5}" type="parTrans" cxnId="{57CF7564-491D-432A-8CF6-10163D77C2F8}">
      <dgm:prSet/>
      <dgm:spPr/>
      <dgm:t>
        <a:bodyPr/>
        <a:lstStyle/>
        <a:p>
          <a:endParaRPr lang="en-US"/>
        </a:p>
      </dgm:t>
    </dgm:pt>
    <dgm:pt modelId="{FBC48869-9EF9-4B8B-A045-938107C02974}" type="sibTrans" cxnId="{57CF7564-491D-432A-8CF6-10163D77C2F8}">
      <dgm:prSet/>
      <dgm:spPr/>
      <dgm:t>
        <a:bodyPr/>
        <a:lstStyle/>
        <a:p>
          <a:endParaRPr lang="en-US"/>
        </a:p>
      </dgm:t>
    </dgm:pt>
    <dgm:pt modelId="{6E62B8DF-71EC-4B9B-AB89-0AD90F541CF8}">
      <dgm:prSet phldr="0"/>
      <dgm:spPr/>
      <dgm:t>
        <a:bodyPr/>
        <a:lstStyle/>
        <a:p>
          <a:pPr rtl="0"/>
          <a:r>
            <a:rPr lang="en-US"/>
            <a:t>Peer Tutoring requires an application form.</a:t>
          </a:r>
          <a:r>
            <a:rPr lang="en-US">
              <a:latin typeface="Calibri Light" panose="020F0302020204030204"/>
            </a:rPr>
            <a:t> </a:t>
          </a:r>
          <a:endParaRPr lang="en-US"/>
        </a:p>
      </dgm:t>
    </dgm:pt>
    <dgm:pt modelId="{FD42E752-68DD-4102-9812-C3500C0180C0}" type="parTrans" cxnId="{D3E8A2D4-421B-4010-8CB1-74801806BF31}">
      <dgm:prSet/>
      <dgm:spPr/>
      <dgm:t>
        <a:bodyPr/>
        <a:lstStyle/>
        <a:p>
          <a:endParaRPr lang="en-US"/>
        </a:p>
      </dgm:t>
    </dgm:pt>
    <dgm:pt modelId="{7549723E-D482-42B6-A862-674C83792F55}" type="sibTrans" cxnId="{D3E8A2D4-421B-4010-8CB1-74801806BF31}">
      <dgm:prSet/>
      <dgm:spPr/>
      <dgm:t>
        <a:bodyPr/>
        <a:lstStyle/>
        <a:p>
          <a:endParaRPr lang="en-US"/>
        </a:p>
      </dgm:t>
    </dgm:pt>
    <dgm:pt modelId="{584ED167-BD20-422C-B0E7-8B869006D9E0}">
      <dgm:prSet phldr="0"/>
      <dgm:spPr/>
      <dgm:t>
        <a:bodyPr/>
        <a:lstStyle/>
        <a:p>
          <a:r>
            <a:rPr lang="en-US"/>
            <a:t>Credit will be granted after successfully completing this course</a:t>
          </a:r>
        </a:p>
      </dgm:t>
    </dgm:pt>
    <dgm:pt modelId="{268B1142-D2DF-47FE-8307-E019CFAB7E2C}" type="parTrans" cxnId="{350BDFE9-CE13-40EA-925D-63C2B7C6C94C}">
      <dgm:prSet/>
      <dgm:spPr/>
      <dgm:t>
        <a:bodyPr/>
        <a:lstStyle/>
        <a:p>
          <a:endParaRPr lang="en-US"/>
        </a:p>
      </dgm:t>
    </dgm:pt>
    <dgm:pt modelId="{51BFF3C5-B7F1-4860-B262-051327E0AF98}" type="sibTrans" cxnId="{350BDFE9-CE13-40EA-925D-63C2B7C6C94C}">
      <dgm:prSet/>
      <dgm:spPr/>
      <dgm:t>
        <a:bodyPr/>
        <a:lstStyle/>
        <a:p>
          <a:endParaRPr lang="en-US"/>
        </a:p>
      </dgm:t>
    </dgm:pt>
    <dgm:pt modelId="{18AC8193-1C42-437C-9AF0-1AFE09E89923}">
      <dgm:prSet phldr="0"/>
      <dgm:spPr/>
      <dgm:t>
        <a:bodyPr/>
        <a:lstStyle/>
        <a:p>
          <a:r>
            <a:rPr lang="en-US"/>
            <a:t>Athletic Leadership is peer tutoring but working with younger students in a P.E. class</a:t>
          </a:r>
        </a:p>
      </dgm:t>
    </dgm:pt>
    <dgm:pt modelId="{F519C2A8-3229-4B85-996C-35F99C18B423}" type="parTrans" cxnId="{A95982EC-43C8-4C7F-9EC6-56C7136FF7CF}">
      <dgm:prSet/>
      <dgm:spPr/>
      <dgm:t>
        <a:bodyPr/>
        <a:lstStyle/>
        <a:p>
          <a:endParaRPr lang="en-US"/>
        </a:p>
      </dgm:t>
    </dgm:pt>
    <dgm:pt modelId="{BC2401D5-E56D-4487-B8AB-12D367CC73E7}" type="sibTrans" cxnId="{A95982EC-43C8-4C7F-9EC6-56C7136FF7CF}">
      <dgm:prSet/>
      <dgm:spPr/>
      <dgm:t>
        <a:bodyPr/>
        <a:lstStyle/>
        <a:p>
          <a:endParaRPr lang="en-US"/>
        </a:p>
      </dgm:t>
    </dgm:pt>
    <dgm:pt modelId="{540849E8-12EA-472B-9FB2-1DFB01A7C1C4}">
      <dgm:prSet phldr="0"/>
      <dgm:spPr/>
      <dgm:t>
        <a:bodyPr/>
        <a:lstStyle/>
        <a:p>
          <a:pPr rtl="0"/>
          <a:r>
            <a:rPr lang="en-US" b="1" i="0">
              <a:latin typeface="Calibri Light" panose="020F0302020204030204"/>
            </a:rPr>
            <a:t>Applications</a:t>
          </a:r>
          <a:r>
            <a:rPr lang="en-US" b="1" i="0"/>
            <a:t> will be available in the online website</a:t>
          </a:r>
          <a:endParaRPr lang="en-US" i="0">
            <a:latin typeface="Calibri Light" panose="020F0302020204030204"/>
          </a:endParaRPr>
        </a:p>
      </dgm:t>
    </dgm:pt>
    <dgm:pt modelId="{BA2C065C-4B00-4D29-B6CD-4C524DDCB5DB}" type="parTrans" cxnId="{EB4FFA8E-EAEB-405C-B994-6D5DFAEBB89B}">
      <dgm:prSet/>
      <dgm:spPr/>
      <dgm:t>
        <a:bodyPr/>
        <a:lstStyle/>
        <a:p>
          <a:endParaRPr lang="en-US"/>
        </a:p>
      </dgm:t>
    </dgm:pt>
    <dgm:pt modelId="{2E9038C4-91E4-4D51-8175-74D7DF56CB1E}" type="sibTrans" cxnId="{EB4FFA8E-EAEB-405C-B994-6D5DFAEBB89B}">
      <dgm:prSet/>
      <dgm:spPr/>
      <dgm:t>
        <a:bodyPr/>
        <a:lstStyle/>
        <a:p>
          <a:endParaRPr lang="en-US"/>
        </a:p>
      </dgm:t>
    </dgm:pt>
    <dgm:pt modelId="{56E1BAEC-D4BC-432A-BF66-471BA9182700}" type="pres">
      <dgm:prSet presAssocID="{FC7808A4-5728-4489-A0BA-0722FB9A9C56}" presName="linear" presStyleCnt="0">
        <dgm:presLayoutVars>
          <dgm:animLvl val="lvl"/>
          <dgm:resizeHandles val="exact"/>
        </dgm:presLayoutVars>
      </dgm:prSet>
      <dgm:spPr/>
    </dgm:pt>
    <dgm:pt modelId="{EF0B8DD4-DDF0-4321-9B66-5C013D510B27}" type="pres">
      <dgm:prSet presAssocID="{4E651BAD-7B06-4A11-8564-D97ED8310E03}" presName="parentText" presStyleLbl="node1" presStyleIdx="0" presStyleCnt="5">
        <dgm:presLayoutVars>
          <dgm:chMax val="0"/>
          <dgm:bulletEnabled val="1"/>
        </dgm:presLayoutVars>
      </dgm:prSet>
      <dgm:spPr/>
    </dgm:pt>
    <dgm:pt modelId="{71850557-0350-4CEC-9FD6-2978245427E3}" type="pres">
      <dgm:prSet presAssocID="{FBC48869-9EF9-4B8B-A045-938107C02974}" presName="spacer" presStyleCnt="0"/>
      <dgm:spPr/>
    </dgm:pt>
    <dgm:pt modelId="{C48F577E-5669-4972-A30A-F05C328CA6B2}" type="pres">
      <dgm:prSet presAssocID="{6E62B8DF-71EC-4B9B-AB89-0AD90F541CF8}" presName="parentText" presStyleLbl="node1" presStyleIdx="1" presStyleCnt="5">
        <dgm:presLayoutVars>
          <dgm:chMax val="0"/>
          <dgm:bulletEnabled val="1"/>
        </dgm:presLayoutVars>
      </dgm:prSet>
      <dgm:spPr/>
    </dgm:pt>
    <dgm:pt modelId="{04E17DD5-B9D3-4594-BCA4-17BB34BA30AA}" type="pres">
      <dgm:prSet presAssocID="{7549723E-D482-42B6-A862-674C83792F55}" presName="spacer" presStyleCnt="0"/>
      <dgm:spPr/>
    </dgm:pt>
    <dgm:pt modelId="{4EC0B3B4-0C2B-4CB3-8882-F22939385CC6}" type="pres">
      <dgm:prSet presAssocID="{584ED167-BD20-422C-B0E7-8B869006D9E0}" presName="parentText" presStyleLbl="node1" presStyleIdx="2" presStyleCnt="5">
        <dgm:presLayoutVars>
          <dgm:chMax val="0"/>
          <dgm:bulletEnabled val="1"/>
        </dgm:presLayoutVars>
      </dgm:prSet>
      <dgm:spPr/>
    </dgm:pt>
    <dgm:pt modelId="{C3C18B3A-3EC8-4A8A-A617-4A5D047538AD}" type="pres">
      <dgm:prSet presAssocID="{51BFF3C5-B7F1-4860-B262-051327E0AF98}" presName="spacer" presStyleCnt="0"/>
      <dgm:spPr/>
    </dgm:pt>
    <dgm:pt modelId="{EE4F8F26-059F-4B98-AB51-E0B76EEC8DD0}" type="pres">
      <dgm:prSet presAssocID="{18AC8193-1C42-437C-9AF0-1AFE09E89923}" presName="parentText" presStyleLbl="node1" presStyleIdx="3" presStyleCnt="5">
        <dgm:presLayoutVars>
          <dgm:chMax val="0"/>
          <dgm:bulletEnabled val="1"/>
        </dgm:presLayoutVars>
      </dgm:prSet>
      <dgm:spPr/>
    </dgm:pt>
    <dgm:pt modelId="{01267A6E-77A2-4CCC-B075-788639228F11}" type="pres">
      <dgm:prSet presAssocID="{BC2401D5-E56D-4487-B8AB-12D367CC73E7}" presName="spacer" presStyleCnt="0"/>
      <dgm:spPr/>
    </dgm:pt>
    <dgm:pt modelId="{387604E9-E87D-42AC-9E94-FD4EE939B27E}" type="pres">
      <dgm:prSet presAssocID="{540849E8-12EA-472B-9FB2-1DFB01A7C1C4}" presName="parentText" presStyleLbl="node1" presStyleIdx="4" presStyleCnt="5">
        <dgm:presLayoutVars>
          <dgm:chMax val="0"/>
          <dgm:bulletEnabled val="1"/>
        </dgm:presLayoutVars>
      </dgm:prSet>
      <dgm:spPr/>
    </dgm:pt>
  </dgm:ptLst>
  <dgm:cxnLst>
    <dgm:cxn modelId="{B145A537-CDA6-46DC-87DB-E8E15BD52840}" type="presOf" srcId="{18AC8193-1C42-437C-9AF0-1AFE09E89923}" destId="{EE4F8F26-059F-4B98-AB51-E0B76EEC8DD0}" srcOrd="0" destOrd="0" presId="urn:microsoft.com/office/officeart/2005/8/layout/vList2"/>
    <dgm:cxn modelId="{C880263F-3382-4A8E-850F-A414D7D34989}" type="presOf" srcId="{6E62B8DF-71EC-4B9B-AB89-0AD90F541CF8}" destId="{C48F577E-5669-4972-A30A-F05C328CA6B2}" srcOrd="0" destOrd="0" presId="urn:microsoft.com/office/officeart/2005/8/layout/vList2"/>
    <dgm:cxn modelId="{57CF7564-491D-432A-8CF6-10163D77C2F8}" srcId="{FC7808A4-5728-4489-A0BA-0722FB9A9C56}" destId="{4E651BAD-7B06-4A11-8564-D97ED8310E03}" srcOrd="0" destOrd="0" parTransId="{78BF67DC-CDBB-45D6-8555-4A7F44DC14E5}" sibTransId="{FBC48869-9EF9-4B8B-A045-938107C02974}"/>
    <dgm:cxn modelId="{1CBA9150-A17D-47C8-872B-E8DCDB7FBCE2}" type="presOf" srcId="{FC7808A4-5728-4489-A0BA-0722FB9A9C56}" destId="{56E1BAEC-D4BC-432A-BF66-471BA9182700}" srcOrd="0" destOrd="0" presId="urn:microsoft.com/office/officeart/2005/8/layout/vList2"/>
    <dgm:cxn modelId="{7FAA9C7B-78D0-4192-A8F5-55BA28CA24A6}" type="presOf" srcId="{584ED167-BD20-422C-B0E7-8B869006D9E0}" destId="{4EC0B3B4-0C2B-4CB3-8882-F22939385CC6}" srcOrd="0" destOrd="0" presId="urn:microsoft.com/office/officeart/2005/8/layout/vList2"/>
    <dgm:cxn modelId="{7A723D87-F54D-4CD5-B392-7CA1E53A51F4}" type="presOf" srcId="{4E651BAD-7B06-4A11-8564-D97ED8310E03}" destId="{EF0B8DD4-DDF0-4321-9B66-5C013D510B27}" srcOrd="0" destOrd="0" presId="urn:microsoft.com/office/officeart/2005/8/layout/vList2"/>
    <dgm:cxn modelId="{EB4FFA8E-EAEB-405C-B994-6D5DFAEBB89B}" srcId="{FC7808A4-5728-4489-A0BA-0722FB9A9C56}" destId="{540849E8-12EA-472B-9FB2-1DFB01A7C1C4}" srcOrd="4" destOrd="0" parTransId="{BA2C065C-4B00-4D29-B6CD-4C524DDCB5DB}" sibTransId="{2E9038C4-91E4-4D51-8175-74D7DF56CB1E}"/>
    <dgm:cxn modelId="{D3E8A2D4-421B-4010-8CB1-74801806BF31}" srcId="{FC7808A4-5728-4489-A0BA-0722FB9A9C56}" destId="{6E62B8DF-71EC-4B9B-AB89-0AD90F541CF8}" srcOrd="1" destOrd="0" parTransId="{FD42E752-68DD-4102-9812-C3500C0180C0}" sibTransId="{7549723E-D482-42B6-A862-674C83792F55}"/>
    <dgm:cxn modelId="{350BDFE9-CE13-40EA-925D-63C2B7C6C94C}" srcId="{FC7808A4-5728-4489-A0BA-0722FB9A9C56}" destId="{584ED167-BD20-422C-B0E7-8B869006D9E0}" srcOrd="2" destOrd="0" parTransId="{268B1142-D2DF-47FE-8307-E019CFAB7E2C}" sibTransId="{51BFF3C5-B7F1-4860-B262-051327E0AF98}"/>
    <dgm:cxn modelId="{A95982EC-43C8-4C7F-9EC6-56C7136FF7CF}" srcId="{FC7808A4-5728-4489-A0BA-0722FB9A9C56}" destId="{18AC8193-1C42-437C-9AF0-1AFE09E89923}" srcOrd="3" destOrd="0" parTransId="{F519C2A8-3229-4B85-996C-35F99C18B423}" sibTransId="{BC2401D5-E56D-4487-B8AB-12D367CC73E7}"/>
    <dgm:cxn modelId="{50C171F3-80B3-49E1-A37D-2E4443D908F6}" type="presOf" srcId="{540849E8-12EA-472B-9FB2-1DFB01A7C1C4}" destId="{387604E9-E87D-42AC-9E94-FD4EE939B27E}" srcOrd="0" destOrd="0" presId="urn:microsoft.com/office/officeart/2005/8/layout/vList2"/>
    <dgm:cxn modelId="{7CFCE038-8722-44B5-828C-5D68C3AC4CCB}" type="presParOf" srcId="{56E1BAEC-D4BC-432A-BF66-471BA9182700}" destId="{EF0B8DD4-DDF0-4321-9B66-5C013D510B27}" srcOrd="0" destOrd="0" presId="urn:microsoft.com/office/officeart/2005/8/layout/vList2"/>
    <dgm:cxn modelId="{3AE517C4-7B39-4FFD-8554-73EA03159DEE}" type="presParOf" srcId="{56E1BAEC-D4BC-432A-BF66-471BA9182700}" destId="{71850557-0350-4CEC-9FD6-2978245427E3}" srcOrd="1" destOrd="0" presId="urn:microsoft.com/office/officeart/2005/8/layout/vList2"/>
    <dgm:cxn modelId="{48123A3B-C9B5-453D-AE50-3A4DFF056812}" type="presParOf" srcId="{56E1BAEC-D4BC-432A-BF66-471BA9182700}" destId="{C48F577E-5669-4972-A30A-F05C328CA6B2}" srcOrd="2" destOrd="0" presId="urn:microsoft.com/office/officeart/2005/8/layout/vList2"/>
    <dgm:cxn modelId="{F99599FA-E252-4BD9-93AD-EF4DC6F973AE}" type="presParOf" srcId="{56E1BAEC-D4BC-432A-BF66-471BA9182700}" destId="{04E17DD5-B9D3-4594-BCA4-17BB34BA30AA}" srcOrd="3" destOrd="0" presId="urn:microsoft.com/office/officeart/2005/8/layout/vList2"/>
    <dgm:cxn modelId="{68D445B2-3B7B-45DB-9C69-7794B3FF4C07}" type="presParOf" srcId="{56E1BAEC-D4BC-432A-BF66-471BA9182700}" destId="{4EC0B3B4-0C2B-4CB3-8882-F22939385CC6}" srcOrd="4" destOrd="0" presId="urn:microsoft.com/office/officeart/2005/8/layout/vList2"/>
    <dgm:cxn modelId="{EC84CE78-75B9-474B-A973-AA68EE7BDBA4}" type="presParOf" srcId="{56E1BAEC-D4BC-432A-BF66-471BA9182700}" destId="{C3C18B3A-3EC8-4A8A-A617-4A5D047538AD}" srcOrd="5" destOrd="0" presId="urn:microsoft.com/office/officeart/2005/8/layout/vList2"/>
    <dgm:cxn modelId="{9E92754A-7647-4952-919C-B672D78966DC}" type="presParOf" srcId="{56E1BAEC-D4BC-432A-BF66-471BA9182700}" destId="{EE4F8F26-059F-4B98-AB51-E0B76EEC8DD0}" srcOrd="6" destOrd="0" presId="urn:microsoft.com/office/officeart/2005/8/layout/vList2"/>
    <dgm:cxn modelId="{63C1E343-BFEE-4402-9AFA-667A09737199}" type="presParOf" srcId="{56E1BAEC-D4BC-432A-BF66-471BA9182700}" destId="{01267A6E-77A2-4CCC-B075-788639228F11}" srcOrd="7" destOrd="0" presId="urn:microsoft.com/office/officeart/2005/8/layout/vList2"/>
    <dgm:cxn modelId="{7D4F6CDD-4716-4932-9B29-3AE32A2C9523}" type="presParOf" srcId="{56E1BAEC-D4BC-432A-BF66-471BA9182700}" destId="{387604E9-E87D-42AC-9E94-FD4EE939B27E}"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41C9C1F5-9EFD-4B81-A0C9-0CE0195EE92D}"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52972CF0-593C-4773-9801-968A804710AE}">
      <dgm:prSet/>
      <dgm:spPr/>
      <dgm:t>
        <a:bodyPr/>
        <a:lstStyle/>
        <a:p>
          <a:r>
            <a:rPr lang="en-US"/>
            <a:t>Obtain advanced credit or standing in select university courses </a:t>
          </a:r>
        </a:p>
      </dgm:t>
    </dgm:pt>
    <dgm:pt modelId="{C03F4070-3850-4321-86F9-EA207EF5DBC8}" type="parTrans" cxnId="{8153E99C-4FC8-4BAA-ADA5-B828990152F0}">
      <dgm:prSet/>
      <dgm:spPr/>
      <dgm:t>
        <a:bodyPr/>
        <a:lstStyle/>
        <a:p>
          <a:endParaRPr lang="en-US"/>
        </a:p>
      </dgm:t>
    </dgm:pt>
    <dgm:pt modelId="{0A97CBA6-9E31-460A-B64D-357BC559B8B7}" type="sibTrans" cxnId="{8153E99C-4FC8-4BAA-ADA5-B828990152F0}">
      <dgm:prSet/>
      <dgm:spPr/>
      <dgm:t>
        <a:bodyPr/>
        <a:lstStyle/>
        <a:p>
          <a:endParaRPr lang="en-US"/>
        </a:p>
      </dgm:t>
    </dgm:pt>
    <dgm:pt modelId="{B7D755B9-3937-4B57-BF0D-713A042743D6}">
      <dgm:prSet/>
      <dgm:spPr/>
      <dgm:t>
        <a:bodyPr/>
        <a:lstStyle/>
        <a:p>
          <a:r>
            <a:rPr lang="en-US"/>
            <a:t>AP Biology, AP Chemistry, AP Calculus, AP Physics, AP Psychology are offered as courses at Centennial </a:t>
          </a:r>
        </a:p>
      </dgm:t>
    </dgm:pt>
    <dgm:pt modelId="{DCC6C386-A9D7-4061-B92C-E0878B06AB73}" type="parTrans" cxnId="{0C7FA37D-84C8-496E-AA81-A1A13A15069C}">
      <dgm:prSet/>
      <dgm:spPr/>
      <dgm:t>
        <a:bodyPr/>
        <a:lstStyle/>
        <a:p>
          <a:endParaRPr lang="en-US"/>
        </a:p>
      </dgm:t>
    </dgm:pt>
    <dgm:pt modelId="{B271826E-347B-4B7C-AFE1-7307A64EE4DD}" type="sibTrans" cxnId="{0C7FA37D-84C8-496E-AA81-A1A13A15069C}">
      <dgm:prSet/>
      <dgm:spPr/>
      <dgm:t>
        <a:bodyPr/>
        <a:lstStyle/>
        <a:p>
          <a:endParaRPr lang="en-US"/>
        </a:p>
      </dgm:t>
    </dgm:pt>
    <dgm:pt modelId="{CB98B2D6-6F28-42E7-B1FB-FB227FEA89F8}">
      <dgm:prSet/>
      <dgm:spPr/>
      <dgm:t>
        <a:bodyPr/>
        <a:lstStyle/>
        <a:p>
          <a:r>
            <a:rPr lang="en-US"/>
            <a:t>Qualifying students may use these courses for university entrance requirements and may also receive credit for first year university courses. </a:t>
          </a:r>
        </a:p>
      </dgm:t>
    </dgm:pt>
    <dgm:pt modelId="{BCBF2E41-7223-4182-A6B0-B0A76E8609A3}" type="parTrans" cxnId="{A120DBF3-3949-45ED-A6EC-696B6FEC23EF}">
      <dgm:prSet/>
      <dgm:spPr/>
      <dgm:t>
        <a:bodyPr/>
        <a:lstStyle/>
        <a:p>
          <a:endParaRPr lang="en-US"/>
        </a:p>
      </dgm:t>
    </dgm:pt>
    <dgm:pt modelId="{27FE11A7-D72E-4D1D-BDBD-5E3F492B2ED5}" type="sibTrans" cxnId="{A120DBF3-3949-45ED-A6EC-696B6FEC23EF}">
      <dgm:prSet/>
      <dgm:spPr/>
      <dgm:t>
        <a:bodyPr/>
        <a:lstStyle/>
        <a:p>
          <a:endParaRPr lang="en-US"/>
        </a:p>
      </dgm:t>
    </dgm:pt>
    <dgm:pt modelId="{DE12EB1A-3090-47E6-8C25-7910E7127881}" type="pres">
      <dgm:prSet presAssocID="{41C9C1F5-9EFD-4B81-A0C9-0CE0195EE92D}" presName="diagram" presStyleCnt="0">
        <dgm:presLayoutVars>
          <dgm:dir/>
          <dgm:resizeHandles val="exact"/>
        </dgm:presLayoutVars>
      </dgm:prSet>
      <dgm:spPr/>
    </dgm:pt>
    <dgm:pt modelId="{4376B37D-CF71-45D1-B73B-AFD1C27E5D9E}" type="pres">
      <dgm:prSet presAssocID="{52972CF0-593C-4773-9801-968A804710AE}" presName="node" presStyleLbl="node1" presStyleIdx="0" presStyleCnt="3">
        <dgm:presLayoutVars>
          <dgm:bulletEnabled val="1"/>
        </dgm:presLayoutVars>
      </dgm:prSet>
      <dgm:spPr/>
    </dgm:pt>
    <dgm:pt modelId="{DA0F96AF-8323-426C-A85C-BD58109CACC5}" type="pres">
      <dgm:prSet presAssocID="{0A97CBA6-9E31-460A-B64D-357BC559B8B7}" presName="sibTrans" presStyleCnt="0"/>
      <dgm:spPr/>
    </dgm:pt>
    <dgm:pt modelId="{4F7BF1EB-FA40-4BAC-B7DB-A471AB0B8603}" type="pres">
      <dgm:prSet presAssocID="{B7D755B9-3937-4B57-BF0D-713A042743D6}" presName="node" presStyleLbl="node1" presStyleIdx="1" presStyleCnt="3">
        <dgm:presLayoutVars>
          <dgm:bulletEnabled val="1"/>
        </dgm:presLayoutVars>
      </dgm:prSet>
      <dgm:spPr/>
    </dgm:pt>
    <dgm:pt modelId="{FBD6E9DE-ADFD-41C8-B9D2-F76B4223B4FF}" type="pres">
      <dgm:prSet presAssocID="{B271826E-347B-4B7C-AFE1-7307A64EE4DD}" presName="sibTrans" presStyleCnt="0"/>
      <dgm:spPr/>
    </dgm:pt>
    <dgm:pt modelId="{C728A1FE-0C58-47D0-A154-6B122DFD815A}" type="pres">
      <dgm:prSet presAssocID="{CB98B2D6-6F28-42E7-B1FB-FB227FEA89F8}" presName="node" presStyleLbl="node1" presStyleIdx="2" presStyleCnt="3">
        <dgm:presLayoutVars>
          <dgm:bulletEnabled val="1"/>
        </dgm:presLayoutVars>
      </dgm:prSet>
      <dgm:spPr/>
    </dgm:pt>
  </dgm:ptLst>
  <dgm:cxnLst>
    <dgm:cxn modelId="{59C0065E-DBC2-4FC8-B275-075D2F3602BE}" type="presOf" srcId="{52972CF0-593C-4773-9801-968A804710AE}" destId="{4376B37D-CF71-45D1-B73B-AFD1C27E5D9E}" srcOrd="0" destOrd="0" presId="urn:microsoft.com/office/officeart/2005/8/layout/default"/>
    <dgm:cxn modelId="{8781B56E-ED6C-4B5B-89AA-B5449DD1EAE0}" type="presOf" srcId="{B7D755B9-3937-4B57-BF0D-713A042743D6}" destId="{4F7BF1EB-FA40-4BAC-B7DB-A471AB0B8603}" srcOrd="0" destOrd="0" presId="urn:microsoft.com/office/officeart/2005/8/layout/default"/>
    <dgm:cxn modelId="{0C7FA37D-84C8-496E-AA81-A1A13A15069C}" srcId="{41C9C1F5-9EFD-4B81-A0C9-0CE0195EE92D}" destId="{B7D755B9-3937-4B57-BF0D-713A042743D6}" srcOrd="1" destOrd="0" parTransId="{DCC6C386-A9D7-4061-B92C-E0878B06AB73}" sibTransId="{B271826E-347B-4B7C-AFE1-7307A64EE4DD}"/>
    <dgm:cxn modelId="{8153E99C-4FC8-4BAA-ADA5-B828990152F0}" srcId="{41C9C1F5-9EFD-4B81-A0C9-0CE0195EE92D}" destId="{52972CF0-593C-4773-9801-968A804710AE}" srcOrd="0" destOrd="0" parTransId="{C03F4070-3850-4321-86F9-EA207EF5DBC8}" sibTransId="{0A97CBA6-9E31-460A-B64D-357BC559B8B7}"/>
    <dgm:cxn modelId="{C354A0CE-B7B1-4FFA-854D-7A7C3F5A560F}" type="presOf" srcId="{41C9C1F5-9EFD-4B81-A0C9-0CE0195EE92D}" destId="{DE12EB1A-3090-47E6-8C25-7910E7127881}" srcOrd="0" destOrd="0" presId="urn:microsoft.com/office/officeart/2005/8/layout/default"/>
    <dgm:cxn modelId="{83659FEC-F8F4-49DA-BD3F-9BA34CE65B92}" type="presOf" srcId="{CB98B2D6-6F28-42E7-B1FB-FB227FEA89F8}" destId="{C728A1FE-0C58-47D0-A154-6B122DFD815A}" srcOrd="0" destOrd="0" presId="urn:microsoft.com/office/officeart/2005/8/layout/default"/>
    <dgm:cxn modelId="{A120DBF3-3949-45ED-A6EC-696B6FEC23EF}" srcId="{41C9C1F5-9EFD-4B81-A0C9-0CE0195EE92D}" destId="{CB98B2D6-6F28-42E7-B1FB-FB227FEA89F8}" srcOrd="2" destOrd="0" parTransId="{BCBF2E41-7223-4182-A6B0-B0A76E8609A3}" sibTransId="{27FE11A7-D72E-4D1D-BDBD-5E3F492B2ED5}"/>
    <dgm:cxn modelId="{C86841EC-A6A2-4334-AE2F-E975857588E0}" type="presParOf" srcId="{DE12EB1A-3090-47E6-8C25-7910E7127881}" destId="{4376B37D-CF71-45D1-B73B-AFD1C27E5D9E}" srcOrd="0" destOrd="0" presId="urn:microsoft.com/office/officeart/2005/8/layout/default"/>
    <dgm:cxn modelId="{4B99D5ED-D025-4D1A-8543-18B326C64951}" type="presParOf" srcId="{DE12EB1A-3090-47E6-8C25-7910E7127881}" destId="{DA0F96AF-8323-426C-A85C-BD58109CACC5}" srcOrd="1" destOrd="0" presId="urn:microsoft.com/office/officeart/2005/8/layout/default"/>
    <dgm:cxn modelId="{E26DEFD8-3E2A-40A7-9B6A-697B7FFA4BB6}" type="presParOf" srcId="{DE12EB1A-3090-47E6-8C25-7910E7127881}" destId="{4F7BF1EB-FA40-4BAC-B7DB-A471AB0B8603}" srcOrd="2" destOrd="0" presId="urn:microsoft.com/office/officeart/2005/8/layout/default"/>
    <dgm:cxn modelId="{FD85FDE4-E00B-437F-B8C9-816F73C2CD30}" type="presParOf" srcId="{DE12EB1A-3090-47E6-8C25-7910E7127881}" destId="{FBD6E9DE-ADFD-41C8-B9D2-F76B4223B4FF}" srcOrd="3" destOrd="0" presId="urn:microsoft.com/office/officeart/2005/8/layout/default"/>
    <dgm:cxn modelId="{47FF215E-E409-4A0F-8344-EDFB4D187272}" type="presParOf" srcId="{DE12EB1A-3090-47E6-8C25-7910E7127881}" destId="{C728A1FE-0C58-47D0-A154-6B122DFD815A}"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8D724425-1805-4B29-BA11-96CC6533043D}"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360E7CC6-417E-4811-914A-BD314032342A}">
      <dgm:prSet/>
      <dgm:spPr/>
      <dgm:t>
        <a:bodyPr/>
        <a:lstStyle/>
        <a:p>
          <a:r>
            <a:rPr lang="en-US"/>
            <a:t>Utilize your class time wisely</a:t>
          </a:r>
        </a:p>
      </dgm:t>
    </dgm:pt>
    <dgm:pt modelId="{5AD5540D-A3AE-48A2-A01D-F91679C50D72}" type="parTrans" cxnId="{15F83CD8-0395-4901-ADC8-5BE6C8B256D9}">
      <dgm:prSet/>
      <dgm:spPr/>
      <dgm:t>
        <a:bodyPr/>
        <a:lstStyle/>
        <a:p>
          <a:endParaRPr lang="en-US"/>
        </a:p>
      </dgm:t>
    </dgm:pt>
    <dgm:pt modelId="{156690D4-2D04-4399-9A38-1F484FC5ABA8}" type="sibTrans" cxnId="{15F83CD8-0395-4901-ADC8-5BE6C8B256D9}">
      <dgm:prSet/>
      <dgm:spPr/>
      <dgm:t>
        <a:bodyPr/>
        <a:lstStyle/>
        <a:p>
          <a:endParaRPr lang="en-US"/>
        </a:p>
      </dgm:t>
    </dgm:pt>
    <dgm:pt modelId="{37A6EE66-830A-411E-83E6-DB1160E9A871}">
      <dgm:prSet/>
      <dgm:spPr/>
      <dgm:t>
        <a:bodyPr/>
        <a:lstStyle/>
        <a:p>
          <a:r>
            <a:rPr lang="en-US"/>
            <a:t>Contact your teacher(s) if you are going to be away due to illness or vacation</a:t>
          </a:r>
        </a:p>
      </dgm:t>
    </dgm:pt>
    <dgm:pt modelId="{CDF19D8C-1292-4EE5-86F6-7ADDDE6FE8C8}" type="parTrans" cxnId="{6089234D-16EC-4F39-82EB-844297AB7E4F}">
      <dgm:prSet/>
      <dgm:spPr/>
      <dgm:t>
        <a:bodyPr/>
        <a:lstStyle/>
        <a:p>
          <a:endParaRPr lang="en-US"/>
        </a:p>
      </dgm:t>
    </dgm:pt>
    <dgm:pt modelId="{00D181FF-D111-46AD-ADA0-5E97DDF762A6}" type="sibTrans" cxnId="{6089234D-16EC-4F39-82EB-844297AB7E4F}">
      <dgm:prSet/>
      <dgm:spPr/>
      <dgm:t>
        <a:bodyPr/>
        <a:lstStyle/>
        <a:p>
          <a:endParaRPr lang="en-US"/>
        </a:p>
      </dgm:t>
    </dgm:pt>
    <dgm:pt modelId="{33A761E0-6691-4483-B1C9-CED3957F6FDC}">
      <dgm:prSet/>
      <dgm:spPr/>
      <dgm:t>
        <a:bodyPr/>
        <a:lstStyle/>
        <a:p>
          <a:r>
            <a:rPr lang="en-US"/>
            <a:t>Advisory – this is a block of time on Mondays where students are given the opportunity to organize their week, particularly with respect to their use of Flex and Cent Time.  </a:t>
          </a:r>
        </a:p>
      </dgm:t>
    </dgm:pt>
    <dgm:pt modelId="{81159D33-FB03-4B12-9CB2-2C94C50D04E1}" type="parTrans" cxnId="{79793315-21D4-4E75-A619-E96281BC583A}">
      <dgm:prSet/>
      <dgm:spPr/>
      <dgm:t>
        <a:bodyPr/>
        <a:lstStyle/>
        <a:p>
          <a:endParaRPr lang="en-US"/>
        </a:p>
      </dgm:t>
    </dgm:pt>
    <dgm:pt modelId="{EDE252B8-CC3F-4212-9B9F-A3BE778A46EE}" type="sibTrans" cxnId="{79793315-21D4-4E75-A619-E96281BC583A}">
      <dgm:prSet/>
      <dgm:spPr/>
      <dgm:t>
        <a:bodyPr/>
        <a:lstStyle/>
        <a:p>
          <a:endParaRPr lang="en-US"/>
        </a:p>
      </dgm:t>
    </dgm:pt>
    <dgm:pt modelId="{6D693473-D25E-4DCF-950C-2C6A546E669E}">
      <dgm:prSet/>
      <dgm:spPr/>
      <dgm:t>
        <a:bodyPr/>
        <a:lstStyle/>
        <a:p>
          <a:r>
            <a:rPr lang="en-US"/>
            <a:t>Flex:  this will be used for students to get help with their courses or work on homework and projects.  CLC 12 (Career Life Connections), which is required for all grade 12 students will be taught through FLEX and CENT time.</a:t>
          </a:r>
        </a:p>
      </dgm:t>
    </dgm:pt>
    <dgm:pt modelId="{48D893BC-3CD2-4F40-9EA6-CCD63513CDED}" type="parTrans" cxnId="{96B025CF-939C-43E7-B256-A90277B221F8}">
      <dgm:prSet/>
      <dgm:spPr/>
      <dgm:t>
        <a:bodyPr/>
        <a:lstStyle/>
        <a:p>
          <a:endParaRPr lang="en-US"/>
        </a:p>
      </dgm:t>
    </dgm:pt>
    <dgm:pt modelId="{8A842E40-112D-4429-815D-030C1C62AC81}" type="sibTrans" cxnId="{96B025CF-939C-43E7-B256-A90277B221F8}">
      <dgm:prSet/>
      <dgm:spPr/>
      <dgm:t>
        <a:bodyPr/>
        <a:lstStyle/>
        <a:p>
          <a:endParaRPr lang="en-US"/>
        </a:p>
      </dgm:t>
    </dgm:pt>
    <dgm:pt modelId="{2C5B8C0A-34FE-4583-AF20-E901502259C0}">
      <dgm:prSet/>
      <dgm:spPr/>
      <dgm:t>
        <a:bodyPr/>
        <a:lstStyle/>
        <a:p>
          <a:r>
            <a:rPr lang="en-US"/>
            <a:t>CENT Time stands for Collaboration, Exploration, Networking, and Tutorial Time.  It will serve several roles, including student Independent Direct Studies, to network with experts and professionals in a field to enhance learning, or a time to receive extra tutorial support.  It may be used for guest presentations, assemblies, and an extended block for classes when needed. </a:t>
          </a:r>
        </a:p>
      </dgm:t>
    </dgm:pt>
    <dgm:pt modelId="{43EB8C10-B7EB-46D7-A6AD-D1DE34CD2210}" type="parTrans" cxnId="{974A1C1B-7B08-4C77-8D0D-ABABC4F1FE73}">
      <dgm:prSet/>
      <dgm:spPr/>
      <dgm:t>
        <a:bodyPr/>
        <a:lstStyle/>
        <a:p>
          <a:endParaRPr lang="en-US"/>
        </a:p>
      </dgm:t>
    </dgm:pt>
    <dgm:pt modelId="{4B56B1AF-4783-4A1D-8C93-E34EE2830ABB}" type="sibTrans" cxnId="{974A1C1B-7B08-4C77-8D0D-ABABC4F1FE73}">
      <dgm:prSet/>
      <dgm:spPr/>
      <dgm:t>
        <a:bodyPr/>
        <a:lstStyle/>
        <a:p>
          <a:endParaRPr lang="en-US"/>
        </a:p>
      </dgm:t>
    </dgm:pt>
    <dgm:pt modelId="{B0DA89A3-B452-4F6D-8B5D-25634F41B9C2}" type="pres">
      <dgm:prSet presAssocID="{8D724425-1805-4B29-BA11-96CC6533043D}" presName="diagram" presStyleCnt="0">
        <dgm:presLayoutVars>
          <dgm:dir/>
          <dgm:resizeHandles val="exact"/>
        </dgm:presLayoutVars>
      </dgm:prSet>
      <dgm:spPr/>
    </dgm:pt>
    <dgm:pt modelId="{5CF82CAC-EBB4-43E8-B8D5-4C2441F89CE8}" type="pres">
      <dgm:prSet presAssocID="{360E7CC6-417E-4811-914A-BD314032342A}" presName="node" presStyleLbl="node1" presStyleIdx="0" presStyleCnt="5">
        <dgm:presLayoutVars>
          <dgm:bulletEnabled val="1"/>
        </dgm:presLayoutVars>
      </dgm:prSet>
      <dgm:spPr/>
    </dgm:pt>
    <dgm:pt modelId="{4ADBE362-B42B-49C8-A6BF-C5842D2A02C9}" type="pres">
      <dgm:prSet presAssocID="{156690D4-2D04-4399-9A38-1F484FC5ABA8}" presName="sibTrans" presStyleCnt="0"/>
      <dgm:spPr/>
    </dgm:pt>
    <dgm:pt modelId="{AB134741-2845-4E06-B01E-31CD1BBB538A}" type="pres">
      <dgm:prSet presAssocID="{37A6EE66-830A-411E-83E6-DB1160E9A871}" presName="node" presStyleLbl="node1" presStyleIdx="1" presStyleCnt="5">
        <dgm:presLayoutVars>
          <dgm:bulletEnabled val="1"/>
        </dgm:presLayoutVars>
      </dgm:prSet>
      <dgm:spPr/>
    </dgm:pt>
    <dgm:pt modelId="{735792F9-511E-4E03-9317-8E13AC63051F}" type="pres">
      <dgm:prSet presAssocID="{00D181FF-D111-46AD-ADA0-5E97DDF762A6}" presName="sibTrans" presStyleCnt="0"/>
      <dgm:spPr/>
    </dgm:pt>
    <dgm:pt modelId="{DC5BD2CC-4D91-4B34-8710-ECBCB0A7C6F2}" type="pres">
      <dgm:prSet presAssocID="{33A761E0-6691-4483-B1C9-CED3957F6FDC}" presName="node" presStyleLbl="node1" presStyleIdx="2" presStyleCnt="5">
        <dgm:presLayoutVars>
          <dgm:bulletEnabled val="1"/>
        </dgm:presLayoutVars>
      </dgm:prSet>
      <dgm:spPr/>
    </dgm:pt>
    <dgm:pt modelId="{4FF89F39-CE28-4734-874E-D002D4EF2461}" type="pres">
      <dgm:prSet presAssocID="{EDE252B8-CC3F-4212-9B9F-A3BE778A46EE}" presName="sibTrans" presStyleCnt="0"/>
      <dgm:spPr/>
    </dgm:pt>
    <dgm:pt modelId="{33C9C180-E6A4-4ABA-B444-31F1C286FC12}" type="pres">
      <dgm:prSet presAssocID="{6D693473-D25E-4DCF-950C-2C6A546E669E}" presName="node" presStyleLbl="node1" presStyleIdx="3" presStyleCnt="5">
        <dgm:presLayoutVars>
          <dgm:bulletEnabled val="1"/>
        </dgm:presLayoutVars>
      </dgm:prSet>
      <dgm:spPr/>
    </dgm:pt>
    <dgm:pt modelId="{5A991C56-6A08-4309-B3CC-7B40F6F02AAE}" type="pres">
      <dgm:prSet presAssocID="{8A842E40-112D-4429-815D-030C1C62AC81}" presName="sibTrans" presStyleCnt="0"/>
      <dgm:spPr/>
    </dgm:pt>
    <dgm:pt modelId="{396C66E7-E33F-4FCE-A28A-81225666EC33}" type="pres">
      <dgm:prSet presAssocID="{2C5B8C0A-34FE-4583-AF20-E901502259C0}" presName="node" presStyleLbl="node1" presStyleIdx="4" presStyleCnt="5">
        <dgm:presLayoutVars>
          <dgm:bulletEnabled val="1"/>
        </dgm:presLayoutVars>
      </dgm:prSet>
      <dgm:spPr/>
    </dgm:pt>
  </dgm:ptLst>
  <dgm:cxnLst>
    <dgm:cxn modelId="{79793315-21D4-4E75-A619-E96281BC583A}" srcId="{8D724425-1805-4B29-BA11-96CC6533043D}" destId="{33A761E0-6691-4483-B1C9-CED3957F6FDC}" srcOrd="2" destOrd="0" parTransId="{81159D33-FB03-4B12-9CB2-2C94C50D04E1}" sibTransId="{EDE252B8-CC3F-4212-9B9F-A3BE778A46EE}"/>
    <dgm:cxn modelId="{974A1C1B-7B08-4C77-8D0D-ABABC4F1FE73}" srcId="{8D724425-1805-4B29-BA11-96CC6533043D}" destId="{2C5B8C0A-34FE-4583-AF20-E901502259C0}" srcOrd="4" destOrd="0" parTransId="{43EB8C10-B7EB-46D7-A6AD-D1DE34CD2210}" sibTransId="{4B56B1AF-4783-4A1D-8C93-E34EE2830ABB}"/>
    <dgm:cxn modelId="{4CCBFD48-D393-414D-8C36-98639FC8CC82}" type="presOf" srcId="{33A761E0-6691-4483-B1C9-CED3957F6FDC}" destId="{DC5BD2CC-4D91-4B34-8710-ECBCB0A7C6F2}" srcOrd="0" destOrd="0" presId="urn:microsoft.com/office/officeart/2005/8/layout/default"/>
    <dgm:cxn modelId="{4916A969-60CC-4DE8-89F8-70EF75F49D83}" type="presOf" srcId="{8D724425-1805-4B29-BA11-96CC6533043D}" destId="{B0DA89A3-B452-4F6D-8B5D-25634F41B9C2}" srcOrd="0" destOrd="0" presId="urn:microsoft.com/office/officeart/2005/8/layout/default"/>
    <dgm:cxn modelId="{6089234D-16EC-4F39-82EB-844297AB7E4F}" srcId="{8D724425-1805-4B29-BA11-96CC6533043D}" destId="{37A6EE66-830A-411E-83E6-DB1160E9A871}" srcOrd="1" destOrd="0" parTransId="{CDF19D8C-1292-4EE5-86F6-7ADDDE6FE8C8}" sibTransId="{00D181FF-D111-46AD-ADA0-5E97DDF762A6}"/>
    <dgm:cxn modelId="{5327B56E-7632-4A86-BD78-BC489F95F0F6}" type="presOf" srcId="{360E7CC6-417E-4811-914A-BD314032342A}" destId="{5CF82CAC-EBB4-43E8-B8D5-4C2441F89CE8}" srcOrd="0" destOrd="0" presId="urn:microsoft.com/office/officeart/2005/8/layout/default"/>
    <dgm:cxn modelId="{518D008F-3B7D-416E-A473-2523BFAAB1F4}" type="presOf" srcId="{6D693473-D25E-4DCF-950C-2C6A546E669E}" destId="{33C9C180-E6A4-4ABA-B444-31F1C286FC12}" srcOrd="0" destOrd="0" presId="urn:microsoft.com/office/officeart/2005/8/layout/default"/>
    <dgm:cxn modelId="{61611BB5-E8B4-4977-B708-BAE48E70A860}" type="presOf" srcId="{2C5B8C0A-34FE-4583-AF20-E901502259C0}" destId="{396C66E7-E33F-4FCE-A28A-81225666EC33}" srcOrd="0" destOrd="0" presId="urn:microsoft.com/office/officeart/2005/8/layout/default"/>
    <dgm:cxn modelId="{96B025CF-939C-43E7-B256-A90277B221F8}" srcId="{8D724425-1805-4B29-BA11-96CC6533043D}" destId="{6D693473-D25E-4DCF-950C-2C6A546E669E}" srcOrd="3" destOrd="0" parTransId="{48D893BC-3CD2-4F40-9EA6-CCD63513CDED}" sibTransId="{8A842E40-112D-4429-815D-030C1C62AC81}"/>
    <dgm:cxn modelId="{15F83CD8-0395-4901-ADC8-5BE6C8B256D9}" srcId="{8D724425-1805-4B29-BA11-96CC6533043D}" destId="{360E7CC6-417E-4811-914A-BD314032342A}" srcOrd="0" destOrd="0" parTransId="{5AD5540D-A3AE-48A2-A01D-F91679C50D72}" sibTransId="{156690D4-2D04-4399-9A38-1F484FC5ABA8}"/>
    <dgm:cxn modelId="{624374EC-A0E7-49CF-863C-B26A65C4B99B}" type="presOf" srcId="{37A6EE66-830A-411E-83E6-DB1160E9A871}" destId="{AB134741-2845-4E06-B01E-31CD1BBB538A}" srcOrd="0" destOrd="0" presId="urn:microsoft.com/office/officeart/2005/8/layout/default"/>
    <dgm:cxn modelId="{1D3F843F-63F1-4AB2-993A-EC1E7108B3B6}" type="presParOf" srcId="{B0DA89A3-B452-4F6D-8B5D-25634F41B9C2}" destId="{5CF82CAC-EBB4-43E8-B8D5-4C2441F89CE8}" srcOrd="0" destOrd="0" presId="urn:microsoft.com/office/officeart/2005/8/layout/default"/>
    <dgm:cxn modelId="{F8DE5536-4398-465D-873D-458B465B60A4}" type="presParOf" srcId="{B0DA89A3-B452-4F6D-8B5D-25634F41B9C2}" destId="{4ADBE362-B42B-49C8-A6BF-C5842D2A02C9}" srcOrd="1" destOrd="0" presId="urn:microsoft.com/office/officeart/2005/8/layout/default"/>
    <dgm:cxn modelId="{F69E29C9-9897-46DC-886F-15E2D0DEED47}" type="presParOf" srcId="{B0DA89A3-B452-4F6D-8B5D-25634F41B9C2}" destId="{AB134741-2845-4E06-B01E-31CD1BBB538A}" srcOrd="2" destOrd="0" presId="urn:microsoft.com/office/officeart/2005/8/layout/default"/>
    <dgm:cxn modelId="{B6858AAB-5317-4B51-A2F9-1870043393BE}" type="presParOf" srcId="{B0DA89A3-B452-4F6D-8B5D-25634F41B9C2}" destId="{735792F9-511E-4E03-9317-8E13AC63051F}" srcOrd="3" destOrd="0" presId="urn:microsoft.com/office/officeart/2005/8/layout/default"/>
    <dgm:cxn modelId="{F8EE96B4-79B4-4F08-8AF2-0DAB54ED98FE}" type="presParOf" srcId="{B0DA89A3-B452-4F6D-8B5D-25634F41B9C2}" destId="{DC5BD2CC-4D91-4B34-8710-ECBCB0A7C6F2}" srcOrd="4" destOrd="0" presId="urn:microsoft.com/office/officeart/2005/8/layout/default"/>
    <dgm:cxn modelId="{DE30C409-4351-46CE-87F5-A1CC7CADCB8D}" type="presParOf" srcId="{B0DA89A3-B452-4F6D-8B5D-25634F41B9C2}" destId="{4FF89F39-CE28-4734-874E-D002D4EF2461}" srcOrd="5" destOrd="0" presId="urn:microsoft.com/office/officeart/2005/8/layout/default"/>
    <dgm:cxn modelId="{68B97DA5-3C7C-4380-B356-82F1D8338F99}" type="presParOf" srcId="{B0DA89A3-B452-4F6D-8B5D-25634F41B9C2}" destId="{33C9C180-E6A4-4ABA-B444-31F1C286FC12}" srcOrd="6" destOrd="0" presId="urn:microsoft.com/office/officeart/2005/8/layout/default"/>
    <dgm:cxn modelId="{D1BB2B7B-A0C3-4073-9C35-B30E2C662E99}" type="presParOf" srcId="{B0DA89A3-B452-4F6D-8B5D-25634F41B9C2}" destId="{5A991C56-6A08-4309-B3CC-7B40F6F02AAE}" srcOrd="7" destOrd="0" presId="urn:microsoft.com/office/officeart/2005/8/layout/default"/>
    <dgm:cxn modelId="{1A6EAA7B-9F4E-4CD1-BF34-29A44C74D08C}" type="presParOf" srcId="{B0DA89A3-B452-4F6D-8B5D-25634F41B9C2}" destId="{396C66E7-E33F-4FCE-A28A-81225666EC33}"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08ADB1E7-14B9-4BA8-8632-820A7B05FAA3}" type="doc">
      <dgm:prSet loTypeId="urn:microsoft.com/office/officeart/2016/7/layout/LinearBlockProcessNumbered" loCatId="process" qsTypeId="urn:microsoft.com/office/officeart/2005/8/quickstyle/simple1" qsCatId="simple" csTypeId="urn:microsoft.com/office/officeart/2005/8/colors/colorful5" csCatId="colorful" phldr="1"/>
      <dgm:spPr/>
      <dgm:t>
        <a:bodyPr/>
        <a:lstStyle/>
        <a:p>
          <a:endParaRPr lang="en-US"/>
        </a:p>
      </dgm:t>
    </dgm:pt>
    <dgm:pt modelId="{C2F57045-8504-4BB4-BA28-F1BF20DA65E0}">
      <dgm:prSet/>
      <dgm:spPr/>
      <dgm:t>
        <a:bodyPr/>
        <a:lstStyle/>
        <a:p>
          <a:r>
            <a:rPr lang="en-US"/>
            <a:t>LEC – If you find that you are struggling in some of your academics you may be able to take an LEC (Learning Support Block). Please discuss this with a counsellor</a:t>
          </a:r>
        </a:p>
      </dgm:t>
    </dgm:pt>
    <dgm:pt modelId="{94832D58-E77E-431D-B950-96846644CCD1}" type="parTrans" cxnId="{BD0221CC-CD8D-4B65-A590-EFE1741A677A}">
      <dgm:prSet/>
      <dgm:spPr/>
      <dgm:t>
        <a:bodyPr/>
        <a:lstStyle/>
        <a:p>
          <a:endParaRPr lang="en-US"/>
        </a:p>
      </dgm:t>
    </dgm:pt>
    <dgm:pt modelId="{AF7804B2-2E3E-408A-9CB3-67334968B65C}" type="sibTrans" cxnId="{BD0221CC-CD8D-4B65-A590-EFE1741A677A}">
      <dgm:prSet phldrT="01"/>
      <dgm:spPr/>
      <dgm:t>
        <a:bodyPr/>
        <a:lstStyle/>
        <a:p>
          <a:r>
            <a:rPr lang="en-US"/>
            <a:t>01</a:t>
          </a:r>
        </a:p>
      </dgm:t>
    </dgm:pt>
    <dgm:pt modelId="{07D4BC12-1FC4-4991-A845-C2BB8FED9479}">
      <dgm:prSet/>
      <dgm:spPr/>
      <dgm:t>
        <a:bodyPr/>
        <a:lstStyle/>
        <a:p>
          <a:r>
            <a:rPr lang="en-US"/>
            <a:t>PEER TUTORING – Peer Tutors may be available on an individual basis or within the classroom.  Please speak to a counsellor if you feel this would be helpful</a:t>
          </a:r>
        </a:p>
      </dgm:t>
    </dgm:pt>
    <dgm:pt modelId="{2C950068-A5CC-4997-B907-092D7F992A51}" type="parTrans" cxnId="{BB63A386-8D4E-496B-9F51-A85A7DA4F958}">
      <dgm:prSet/>
      <dgm:spPr/>
      <dgm:t>
        <a:bodyPr/>
        <a:lstStyle/>
        <a:p>
          <a:endParaRPr lang="en-US"/>
        </a:p>
      </dgm:t>
    </dgm:pt>
    <dgm:pt modelId="{997414A6-D3B7-44E7-AD23-9DE0B881B212}" type="sibTrans" cxnId="{BB63A386-8D4E-496B-9F51-A85A7DA4F958}">
      <dgm:prSet phldrT="02"/>
      <dgm:spPr/>
      <dgm:t>
        <a:bodyPr/>
        <a:lstStyle/>
        <a:p>
          <a:r>
            <a:rPr lang="en-US"/>
            <a:t>02</a:t>
          </a:r>
        </a:p>
      </dgm:t>
    </dgm:pt>
    <dgm:pt modelId="{EB5ED7DA-22CE-4E0C-B644-6FFDD8A81749}">
      <dgm:prSet/>
      <dgm:spPr/>
      <dgm:t>
        <a:bodyPr/>
        <a:lstStyle/>
        <a:p>
          <a:r>
            <a:rPr lang="en-US"/>
            <a:t>COUNSELLING – Counsellors are available to help students with programming, career guidance, as well as personal counselling.  You can reach out as any time for support</a:t>
          </a:r>
        </a:p>
      </dgm:t>
    </dgm:pt>
    <dgm:pt modelId="{25E9BEB3-AA6D-482C-9951-827AB84DD7DB}" type="parTrans" cxnId="{E68C1BF9-EEE3-456D-A09B-814D5BB44BCC}">
      <dgm:prSet/>
      <dgm:spPr/>
      <dgm:t>
        <a:bodyPr/>
        <a:lstStyle/>
        <a:p>
          <a:endParaRPr lang="en-US"/>
        </a:p>
      </dgm:t>
    </dgm:pt>
    <dgm:pt modelId="{1C4C04F1-1592-400A-B58C-E38D81D3AE98}" type="sibTrans" cxnId="{E68C1BF9-EEE3-456D-A09B-814D5BB44BCC}">
      <dgm:prSet phldrT="03"/>
      <dgm:spPr/>
      <dgm:t>
        <a:bodyPr/>
        <a:lstStyle/>
        <a:p>
          <a:r>
            <a:rPr lang="en-US"/>
            <a:t>03</a:t>
          </a:r>
        </a:p>
      </dgm:t>
    </dgm:pt>
    <dgm:pt modelId="{5976FA7A-040C-4999-8789-35A7C77BF978}" type="pres">
      <dgm:prSet presAssocID="{08ADB1E7-14B9-4BA8-8632-820A7B05FAA3}" presName="Name0" presStyleCnt="0">
        <dgm:presLayoutVars>
          <dgm:animLvl val="lvl"/>
          <dgm:resizeHandles val="exact"/>
        </dgm:presLayoutVars>
      </dgm:prSet>
      <dgm:spPr/>
    </dgm:pt>
    <dgm:pt modelId="{62EA40B2-7D42-42CA-8B22-0473453653CC}" type="pres">
      <dgm:prSet presAssocID="{C2F57045-8504-4BB4-BA28-F1BF20DA65E0}" presName="compositeNode" presStyleCnt="0">
        <dgm:presLayoutVars>
          <dgm:bulletEnabled val="1"/>
        </dgm:presLayoutVars>
      </dgm:prSet>
      <dgm:spPr/>
    </dgm:pt>
    <dgm:pt modelId="{AD2F9A7A-B63F-4E1C-9E19-9C0768093C23}" type="pres">
      <dgm:prSet presAssocID="{C2F57045-8504-4BB4-BA28-F1BF20DA65E0}" presName="bgRect" presStyleLbl="alignNode1" presStyleIdx="0" presStyleCnt="3"/>
      <dgm:spPr/>
    </dgm:pt>
    <dgm:pt modelId="{E1D7CD95-B7C5-4B9E-AD7A-FEE5E000DDA0}" type="pres">
      <dgm:prSet presAssocID="{AF7804B2-2E3E-408A-9CB3-67334968B65C}" presName="sibTransNodeRect" presStyleLbl="alignNode1" presStyleIdx="0" presStyleCnt="3">
        <dgm:presLayoutVars>
          <dgm:chMax val="0"/>
          <dgm:bulletEnabled val="1"/>
        </dgm:presLayoutVars>
      </dgm:prSet>
      <dgm:spPr/>
    </dgm:pt>
    <dgm:pt modelId="{EC37DA0B-2E5F-4DFF-9E38-D94E513D308D}" type="pres">
      <dgm:prSet presAssocID="{C2F57045-8504-4BB4-BA28-F1BF20DA65E0}" presName="nodeRect" presStyleLbl="alignNode1" presStyleIdx="0" presStyleCnt="3">
        <dgm:presLayoutVars>
          <dgm:bulletEnabled val="1"/>
        </dgm:presLayoutVars>
      </dgm:prSet>
      <dgm:spPr/>
    </dgm:pt>
    <dgm:pt modelId="{836BECE1-4DFC-413F-9A1F-6CD9ADEAD7CD}" type="pres">
      <dgm:prSet presAssocID="{AF7804B2-2E3E-408A-9CB3-67334968B65C}" presName="sibTrans" presStyleCnt="0"/>
      <dgm:spPr/>
    </dgm:pt>
    <dgm:pt modelId="{98D981C5-7200-4783-8773-5A4B44F566F4}" type="pres">
      <dgm:prSet presAssocID="{07D4BC12-1FC4-4991-A845-C2BB8FED9479}" presName="compositeNode" presStyleCnt="0">
        <dgm:presLayoutVars>
          <dgm:bulletEnabled val="1"/>
        </dgm:presLayoutVars>
      </dgm:prSet>
      <dgm:spPr/>
    </dgm:pt>
    <dgm:pt modelId="{EF57A02F-B7F1-445F-8858-25AA7A09FE59}" type="pres">
      <dgm:prSet presAssocID="{07D4BC12-1FC4-4991-A845-C2BB8FED9479}" presName="bgRect" presStyleLbl="alignNode1" presStyleIdx="1" presStyleCnt="3"/>
      <dgm:spPr/>
    </dgm:pt>
    <dgm:pt modelId="{C68D14F6-E54F-4C4A-A1CA-4CFCE665D443}" type="pres">
      <dgm:prSet presAssocID="{997414A6-D3B7-44E7-AD23-9DE0B881B212}" presName="sibTransNodeRect" presStyleLbl="alignNode1" presStyleIdx="1" presStyleCnt="3">
        <dgm:presLayoutVars>
          <dgm:chMax val="0"/>
          <dgm:bulletEnabled val="1"/>
        </dgm:presLayoutVars>
      </dgm:prSet>
      <dgm:spPr/>
    </dgm:pt>
    <dgm:pt modelId="{D911A6BF-A192-41E6-9302-35DB02B0CABD}" type="pres">
      <dgm:prSet presAssocID="{07D4BC12-1FC4-4991-A845-C2BB8FED9479}" presName="nodeRect" presStyleLbl="alignNode1" presStyleIdx="1" presStyleCnt="3">
        <dgm:presLayoutVars>
          <dgm:bulletEnabled val="1"/>
        </dgm:presLayoutVars>
      </dgm:prSet>
      <dgm:spPr/>
    </dgm:pt>
    <dgm:pt modelId="{6265D774-3BB4-430B-806D-C91C23EA64AA}" type="pres">
      <dgm:prSet presAssocID="{997414A6-D3B7-44E7-AD23-9DE0B881B212}" presName="sibTrans" presStyleCnt="0"/>
      <dgm:spPr/>
    </dgm:pt>
    <dgm:pt modelId="{61E9D79C-3353-4D03-9587-E4863A1AA445}" type="pres">
      <dgm:prSet presAssocID="{EB5ED7DA-22CE-4E0C-B644-6FFDD8A81749}" presName="compositeNode" presStyleCnt="0">
        <dgm:presLayoutVars>
          <dgm:bulletEnabled val="1"/>
        </dgm:presLayoutVars>
      </dgm:prSet>
      <dgm:spPr/>
    </dgm:pt>
    <dgm:pt modelId="{29734F89-4FE2-4A3E-98D8-BB4A6D62CAFA}" type="pres">
      <dgm:prSet presAssocID="{EB5ED7DA-22CE-4E0C-B644-6FFDD8A81749}" presName="bgRect" presStyleLbl="alignNode1" presStyleIdx="2" presStyleCnt="3"/>
      <dgm:spPr/>
    </dgm:pt>
    <dgm:pt modelId="{75C07369-9027-45D1-93BD-9BB0F00C8F50}" type="pres">
      <dgm:prSet presAssocID="{1C4C04F1-1592-400A-B58C-E38D81D3AE98}" presName="sibTransNodeRect" presStyleLbl="alignNode1" presStyleIdx="2" presStyleCnt="3">
        <dgm:presLayoutVars>
          <dgm:chMax val="0"/>
          <dgm:bulletEnabled val="1"/>
        </dgm:presLayoutVars>
      </dgm:prSet>
      <dgm:spPr/>
    </dgm:pt>
    <dgm:pt modelId="{750D7037-3A24-4FA2-B157-D380D58B10E9}" type="pres">
      <dgm:prSet presAssocID="{EB5ED7DA-22CE-4E0C-B644-6FFDD8A81749}" presName="nodeRect" presStyleLbl="alignNode1" presStyleIdx="2" presStyleCnt="3">
        <dgm:presLayoutVars>
          <dgm:bulletEnabled val="1"/>
        </dgm:presLayoutVars>
      </dgm:prSet>
      <dgm:spPr/>
    </dgm:pt>
  </dgm:ptLst>
  <dgm:cxnLst>
    <dgm:cxn modelId="{9E34DE21-17B4-4ED8-A19D-A8C31DE953E7}" type="presOf" srcId="{C2F57045-8504-4BB4-BA28-F1BF20DA65E0}" destId="{EC37DA0B-2E5F-4DFF-9E38-D94E513D308D}" srcOrd="1" destOrd="0" presId="urn:microsoft.com/office/officeart/2016/7/layout/LinearBlockProcessNumbered"/>
    <dgm:cxn modelId="{55765E24-24E6-44F2-A62D-2B04E69FA5A0}" type="presOf" srcId="{07D4BC12-1FC4-4991-A845-C2BB8FED9479}" destId="{EF57A02F-B7F1-445F-8858-25AA7A09FE59}" srcOrd="0" destOrd="0" presId="urn:microsoft.com/office/officeart/2016/7/layout/LinearBlockProcessNumbered"/>
    <dgm:cxn modelId="{80333D2A-6385-4898-A01E-F6C4651FDCF7}" type="presOf" srcId="{AF7804B2-2E3E-408A-9CB3-67334968B65C}" destId="{E1D7CD95-B7C5-4B9E-AD7A-FEE5E000DDA0}" srcOrd="0" destOrd="0" presId="urn:microsoft.com/office/officeart/2016/7/layout/LinearBlockProcessNumbered"/>
    <dgm:cxn modelId="{4FFA885C-09E2-4225-B1C0-A822DBCDAE52}" type="presOf" srcId="{07D4BC12-1FC4-4991-A845-C2BB8FED9479}" destId="{D911A6BF-A192-41E6-9302-35DB02B0CABD}" srcOrd="1" destOrd="0" presId="urn:microsoft.com/office/officeart/2016/7/layout/LinearBlockProcessNumbered"/>
    <dgm:cxn modelId="{08AC9D4C-C745-46A5-BD35-CEF96ABEAE6F}" type="presOf" srcId="{C2F57045-8504-4BB4-BA28-F1BF20DA65E0}" destId="{AD2F9A7A-B63F-4E1C-9E19-9C0768093C23}" srcOrd="0" destOrd="0" presId="urn:microsoft.com/office/officeart/2016/7/layout/LinearBlockProcessNumbered"/>
    <dgm:cxn modelId="{64A18952-B9D8-447B-8325-59A4FF71868A}" type="presOf" srcId="{997414A6-D3B7-44E7-AD23-9DE0B881B212}" destId="{C68D14F6-E54F-4C4A-A1CA-4CFCE665D443}" srcOrd="0" destOrd="0" presId="urn:microsoft.com/office/officeart/2016/7/layout/LinearBlockProcessNumbered"/>
    <dgm:cxn modelId="{BB63A386-8D4E-496B-9F51-A85A7DA4F958}" srcId="{08ADB1E7-14B9-4BA8-8632-820A7B05FAA3}" destId="{07D4BC12-1FC4-4991-A845-C2BB8FED9479}" srcOrd="1" destOrd="0" parTransId="{2C950068-A5CC-4997-B907-092D7F992A51}" sibTransId="{997414A6-D3B7-44E7-AD23-9DE0B881B212}"/>
    <dgm:cxn modelId="{CF3B22A7-8A5D-4117-854B-1B5B136FFBF5}" type="presOf" srcId="{EB5ED7DA-22CE-4E0C-B644-6FFDD8A81749}" destId="{29734F89-4FE2-4A3E-98D8-BB4A6D62CAFA}" srcOrd="0" destOrd="0" presId="urn:microsoft.com/office/officeart/2016/7/layout/LinearBlockProcessNumbered"/>
    <dgm:cxn modelId="{A1E9F0C6-DB74-4D2C-A2AA-F74A1BD0BCBC}" type="presOf" srcId="{EB5ED7DA-22CE-4E0C-B644-6FFDD8A81749}" destId="{750D7037-3A24-4FA2-B157-D380D58B10E9}" srcOrd="1" destOrd="0" presId="urn:microsoft.com/office/officeart/2016/7/layout/LinearBlockProcessNumbered"/>
    <dgm:cxn modelId="{BD0221CC-CD8D-4B65-A590-EFE1741A677A}" srcId="{08ADB1E7-14B9-4BA8-8632-820A7B05FAA3}" destId="{C2F57045-8504-4BB4-BA28-F1BF20DA65E0}" srcOrd="0" destOrd="0" parTransId="{94832D58-E77E-431D-B950-96846644CCD1}" sibTransId="{AF7804B2-2E3E-408A-9CB3-67334968B65C}"/>
    <dgm:cxn modelId="{98DBE1EA-D054-4350-BB21-2212A7BBD8FC}" type="presOf" srcId="{1C4C04F1-1592-400A-B58C-E38D81D3AE98}" destId="{75C07369-9027-45D1-93BD-9BB0F00C8F50}" srcOrd="0" destOrd="0" presId="urn:microsoft.com/office/officeart/2016/7/layout/LinearBlockProcessNumbered"/>
    <dgm:cxn modelId="{181BCDF1-10FD-4978-A764-627CEDE07305}" type="presOf" srcId="{08ADB1E7-14B9-4BA8-8632-820A7B05FAA3}" destId="{5976FA7A-040C-4999-8789-35A7C77BF978}" srcOrd="0" destOrd="0" presId="urn:microsoft.com/office/officeart/2016/7/layout/LinearBlockProcessNumbered"/>
    <dgm:cxn modelId="{E68C1BF9-EEE3-456D-A09B-814D5BB44BCC}" srcId="{08ADB1E7-14B9-4BA8-8632-820A7B05FAA3}" destId="{EB5ED7DA-22CE-4E0C-B644-6FFDD8A81749}" srcOrd="2" destOrd="0" parTransId="{25E9BEB3-AA6D-482C-9951-827AB84DD7DB}" sibTransId="{1C4C04F1-1592-400A-B58C-E38D81D3AE98}"/>
    <dgm:cxn modelId="{A0CC5E24-1747-4F1D-B1E0-71F3CE36AFA6}" type="presParOf" srcId="{5976FA7A-040C-4999-8789-35A7C77BF978}" destId="{62EA40B2-7D42-42CA-8B22-0473453653CC}" srcOrd="0" destOrd="0" presId="urn:microsoft.com/office/officeart/2016/7/layout/LinearBlockProcessNumbered"/>
    <dgm:cxn modelId="{306F4F83-E034-43D0-AD0F-1B2541C4F120}" type="presParOf" srcId="{62EA40B2-7D42-42CA-8B22-0473453653CC}" destId="{AD2F9A7A-B63F-4E1C-9E19-9C0768093C23}" srcOrd="0" destOrd="0" presId="urn:microsoft.com/office/officeart/2016/7/layout/LinearBlockProcessNumbered"/>
    <dgm:cxn modelId="{00B77CC7-B5CE-4DB7-88BE-EB71E5C80349}" type="presParOf" srcId="{62EA40B2-7D42-42CA-8B22-0473453653CC}" destId="{E1D7CD95-B7C5-4B9E-AD7A-FEE5E000DDA0}" srcOrd="1" destOrd="0" presId="urn:microsoft.com/office/officeart/2016/7/layout/LinearBlockProcessNumbered"/>
    <dgm:cxn modelId="{9F89CAD0-4DFA-4203-96FF-B89ED0CA004C}" type="presParOf" srcId="{62EA40B2-7D42-42CA-8B22-0473453653CC}" destId="{EC37DA0B-2E5F-4DFF-9E38-D94E513D308D}" srcOrd="2" destOrd="0" presId="urn:microsoft.com/office/officeart/2016/7/layout/LinearBlockProcessNumbered"/>
    <dgm:cxn modelId="{ECD54B5C-D241-4596-B774-2BFA0C9A1A61}" type="presParOf" srcId="{5976FA7A-040C-4999-8789-35A7C77BF978}" destId="{836BECE1-4DFC-413F-9A1F-6CD9ADEAD7CD}" srcOrd="1" destOrd="0" presId="urn:microsoft.com/office/officeart/2016/7/layout/LinearBlockProcessNumbered"/>
    <dgm:cxn modelId="{50CCD923-465E-4552-A06F-8DB391E6AE72}" type="presParOf" srcId="{5976FA7A-040C-4999-8789-35A7C77BF978}" destId="{98D981C5-7200-4783-8773-5A4B44F566F4}" srcOrd="2" destOrd="0" presId="urn:microsoft.com/office/officeart/2016/7/layout/LinearBlockProcessNumbered"/>
    <dgm:cxn modelId="{8AEA167D-2A15-48D4-BCFD-AB1FBE12D78C}" type="presParOf" srcId="{98D981C5-7200-4783-8773-5A4B44F566F4}" destId="{EF57A02F-B7F1-445F-8858-25AA7A09FE59}" srcOrd="0" destOrd="0" presId="urn:microsoft.com/office/officeart/2016/7/layout/LinearBlockProcessNumbered"/>
    <dgm:cxn modelId="{81539A9A-9204-4714-A3E6-0EF469EF78C8}" type="presParOf" srcId="{98D981C5-7200-4783-8773-5A4B44F566F4}" destId="{C68D14F6-E54F-4C4A-A1CA-4CFCE665D443}" srcOrd="1" destOrd="0" presId="urn:microsoft.com/office/officeart/2016/7/layout/LinearBlockProcessNumbered"/>
    <dgm:cxn modelId="{0C80E459-300B-489C-8F61-611360E61639}" type="presParOf" srcId="{98D981C5-7200-4783-8773-5A4B44F566F4}" destId="{D911A6BF-A192-41E6-9302-35DB02B0CABD}" srcOrd="2" destOrd="0" presId="urn:microsoft.com/office/officeart/2016/7/layout/LinearBlockProcessNumbered"/>
    <dgm:cxn modelId="{5403B8A1-13A1-44E5-9041-3DD5453B0358}" type="presParOf" srcId="{5976FA7A-040C-4999-8789-35A7C77BF978}" destId="{6265D774-3BB4-430B-806D-C91C23EA64AA}" srcOrd="3" destOrd="0" presId="urn:microsoft.com/office/officeart/2016/7/layout/LinearBlockProcessNumbered"/>
    <dgm:cxn modelId="{39F4BB94-EDD5-48F9-B0B1-AB2D6577C7AE}" type="presParOf" srcId="{5976FA7A-040C-4999-8789-35A7C77BF978}" destId="{61E9D79C-3353-4D03-9587-E4863A1AA445}" srcOrd="4" destOrd="0" presId="urn:microsoft.com/office/officeart/2016/7/layout/LinearBlockProcessNumbered"/>
    <dgm:cxn modelId="{793141C6-BB55-4103-AF50-9BA469CCE354}" type="presParOf" srcId="{61E9D79C-3353-4D03-9587-E4863A1AA445}" destId="{29734F89-4FE2-4A3E-98D8-BB4A6D62CAFA}" srcOrd="0" destOrd="0" presId="urn:microsoft.com/office/officeart/2016/7/layout/LinearBlockProcessNumbered"/>
    <dgm:cxn modelId="{9E9F23E7-DACB-42A0-A865-690E513F8D86}" type="presParOf" srcId="{61E9D79C-3353-4D03-9587-E4863A1AA445}" destId="{75C07369-9027-45D1-93BD-9BB0F00C8F50}" srcOrd="1" destOrd="0" presId="urn:microsoft.com/office/officeart/2016/7/layout/LinearBlockProcessNumbered"/>
    <dgm:cxn modelId="{2690A18B-F662-447D-88CD-867B73DB2848}" type="presParOf" srcId="{61E9D79C-3353-4D03-9587-E4863A1AA445}" destId="{750D7037-3A24-4FA2-B157-D380D58B10E9}"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758E24FC-3CE1-4719-9CF9-12DBF67AB601}"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301659FD-0FB1-4F78-A93B-C1CAE783A1B6}">
      <dgm:prSet phldr="0"/>
      <dgm:spPr/>
      <dgm:t>
        <a:bodyPr/>
        <a:lstStyle/>
        <a:p>
          <a:pPr rtl="0"/>
          <a:r>
            <a:rPr lang="en-US">
              <a:latin typeface="Calibri Light" panose="020F0302020204030204"/>
            </a:rPr>
            <a:t> Make sure you pay attention to deadlines.  </a:t>
          </a:r>
          <a:endParaRPr lang="en-US"/>
        </a:p>
      </dgm:t>
    </dgm:pt>
    <dgm:pt modelId="{50251E31-2E97-4B76-95B2-F2DD41239281}" type="parTrans" cxnId="{2D08F699-0DC8-42D9-A979-9B00C594B50B}">
      <dgm:prSet/>
      <dgm:spPr/>
      <dgm:t>
        <a:bodyPr/>
        <a:lstStyle/>
        <a:p>
          <a:endParaRPr lang="en-US"/>
        </a:p>
      </dgm:t>
    </dgm:pt>
    <dgm:pt modelId="{A1FB2088-CDF1-4A7B-A06A-5E2222531919}" type="sibTrans" cxnId="{2D08F699-0DC8-42D9-A979-9B00C594B50B}">
      <dgm:prSet/>
      <dgm:spPr/>
      <dgm:t>
        <a:bodyPr/>
        <a:lstStyle/>
        <a:p>
          <a:endParaRPr lang="en-US"/>
        </a:p>
      </dgm:t>
    </dgm:pt>
    <dgm:pt modelId="{97B39B4F-9799-4BB7-857F-1239DC3B4BC5}">
      <dgm:prSet/>
      <dgm:spPr/>
      <dgm:t>
        <a:bodyPr/>
        <a:lstStyle/>
        <a:p>
          <a:pPr rtl="0"/>
          <a:r>
            <a:rPr lang="en-US"/>
            <a:t>Students and Parents carefully look at Course Planning Book, Graduation and Post-Secondary</a:t>
          </a:r>
          <a:r>
            <a:rPr lang="en-US">
              <a:latin typeface="Calibri Light" panose="020F0302020204030204"/>
            </a:rPr>
            <a:t> </a:t>
          </a:r>
          <a:r>
            <a:rPr lang="en-US"/>
            <a:t> Requirements</a:t>
          </a:r>
        </a:p>
      </dgm:t>
    </dgm:pt>
    <dgm:pt modelId="{6797732E-48FD-46FC-89FE-BA7A3EC25D66}" type="parTrans" cxnId="{4248441D-2132-4400-950C-B4B83A8AF553}">
      <dgm:prSet/>
      <dgm:spPr/>
      <dgm:t>
        <a:bodyPr/>
        <a:lstStyle/>
        <a:p>
          <a:endParaRPr lang="en-US"/>
        </a:p>
      </dgm:t>
    </dgm:pt>
    <dgm:pt modelId="{3D870B74-0836-4F96-B5E8-37FB6B9F13B2}" type="sibTrans" cxnId="{4248441D-2132-4400-950C-B4B83A8AF553}">
      <dgm:prSet/>
      <dgm:spPr/>
      <dgm:t>
        <a:bodyPr/>
        <a:lstStyle/>
        <a:p>
          <a:endParaRPr lang="en-US"/>
        </a:p>
      </dgm:t>
    </dgm:pt>
    <dgm:pt modelId="{1D77EFA9-8DD6-4DB3-A9F0-D7D36196672B}">
      <dgm:prSet phldr="0"/>
      <dgm:spPr/>
      <dgm:t>
        <a:bodyPr/>
        <a:lstStyle/>
        <a:p>
          <a:pPr rtl="0"/>
          <a:r>
            <a:rPr lang="en-US">
              <a:latin typeface="Calibri Light" panose="020F0302020204030204"/>
            </a:rPr>
            <a:t>You will input your courses yourself via the MyEd Portal.  Please use QR Code to access the Course Planning Website and course sheets.  </a:t>
          </a:r>
          <a:r>
            <a:rPr lang="en-US" b="1">
              <a:solidFill>
                <a:srgbClr val="FF0000"/>
              </a:solidFill>
              <a:latin typeface="Calibri Light" panose="020F0302020204030204"/>
            </a:rPr>
            <a:t>COURSES DUE TO BE INPUT BY March 4!! </a:t>
          </a:r>
          <a:endParaRPr lang="en-US">
            <a:solidFill>
              <a:srgbClr val="FF0000"/>
            </a:solidFill>
          </a:endParaRPr>
        </a:p>
      </dgm:t>
    </dgm:pt>
    <dgm:pt modelId="{096BB4CB-BAA5-4E8C-BBEB-51F13BC0DC36}" type="parTrans" cxnId="{480881A0-EA42-4F48-8AD7-7355A6C79C97}">
      <dgm:prSet/>
      <dgm:spPr/>
      <dgm:t>
        <a:bodyPr/>
        <a:lstStyle/>
        <a:p>
          <a:endParaRPr lang="en-US"/>
        </a:p>
      </dgm:t>
    </dgm:pt>
    <dgm:pt modelId="{A94A3E96-03BA-4BF8-B53B-9AD898E479AD}" type="sibTrans" cxnId="{480881A0-EA42-4F48-8AD7-7355A6C79C97}">
      <dgm:prSet/>
      <dgm:spPr/>
      <dgm:t>
        <a:bodyPr/>
        <a:lstStyle/>
        <a:p>
          <a:endParaRPr lang="en-US"/>
        </a:p>
      </dgm:t>
    </dgm:pt>
    <dgm:pt modelId="{BA6408E3-A38D-4B87-B60E-7371C9306D51}">
      <dgm:prSet/>
      <dgm:spPr/>
      <dgm:t>
        <a:bodyPr/>
        <a:lstStyle/>
        <a:p>
          <a:pPr rtl="0"/>
          <a:r>
            <a:rPr lang="en-US"/>
            <a:t>Consult with Counsellor, Career Facilitator, Websites for more information</a:t>
          </a:r>
          <a:r>
            <a:rPr lang="en-US">
              <a:latin typeface="Calibri Light" panose="020F0302020204030204"/>
            </a:rPr>
            <a:t>.</a:t>
          </a:r>
          <a:r>
            <a:rPr lang="en-US" i="1" u="sng">
              <a:latin typeface="Calibri Light" panose="020F0302020204030204"/>
            </a:rPr>
            <a:t> </a:t>
          </a:r>
          <a:r>
            <a:rPr lang="en-US" b="1" i="1" u="sng">
              <a:latin typeface="Calibri Light" panose="020F0302020204030204"/>
            </a:rPr>
            <a:t>SIGN UP  ONLINE FOR A VIRUTAL OR IN PERSON APPOINTMENT WITH YOUR COUNSELLOR IF YOU NEED HELP</a:t>
          </a:r>
          <a:endParaRPr lang="en-CA" i="1" u="sng"/>
        </a:p>
      </dgm:t>
    </dgm:pt>
    <dgm:pt modelId="{E39BE1E2-2486-4819-85E5-29CF41908B3E}" type="parTrans" cxnId="{15845848-550F-4DE6-9C67-65CFC8D1DE90}">
      <dgm:prSet/>
      <dgm:spPr/>
      <dgm:t>
        <a:bodyPr/>
        <a:lstStyle/>
        <a:p>
          <a:endParaRPr lang="en-CA"/>
        </a:p>
      </dgm:t>
    </dgm:pt>
    <dgm:pt modelId="{43DE0D74-DCAE-4E5A-9B0D-8955E382FBC2}" type="sibTrans" cxnId="{15845848-550F-4DE6-9C67-65CFC8D1DE90}">
      <dgm:prSet/>
      <dgm:spPr/>
      <dgm:t>
        <a:bodyPr/>
        <a:lstStyle/>
        <a:p>
          <a:endParaRPr lang="en-CA"/>
        </a:p>
      </dgm:t>
    </dgm:pt>
    <dgm:pt modelId="{A1363DE5-EC6F-45AA-A5DB-A6035E04D588}">
      <dgm:prSet/>
      <dgm:spPr/>
      <dgm:t>
        <a:bodyPr/>
        <a:lstStyle/>
        <a:p>
          <a:pPr rtl="0"/>
          <a:r>
            <a:rPr lang="en-US"/>
            <a:t>Minimal Changes can be made until </a:t>
          </a:r>
          <a:r>
            <a:rPr lang="en-US">
              <a:latin typeface="Calibri Light" panose="020F0302020204030204"/>
            </a:rPr>
            <a:t>May</a:t>
          </a:r>
          <a:endParaRPr lang="en-US"/>
        </a:p>
      </dgm:t>
    </dgm:pt>
    <dgm:pt modelId="{D0B6AD38-CAD0-4D25-ACFF-90BD0E4A5E92}" type="parTrans" cxnId="{F9E030CF-AF33-4F33-9614-3D89E9CC469D}">
      <dgm:prSet/>
      <dgm:spPr/>
      <dgm:t>
        <a:bodyPr/>
        <a:lstStyle/>
        <a:p>
          <a:endParaRPr lang="en-CA"/>
        </a:p>
      </dgm:t>
    </dgm:pt>
    <dgm:pt modelId="{E2998DEF-89E2-462E-BEB0-AF4F7D24F7B7}" type="sibTrans" cxnId="{F9E030CF-AF33-4F33-9614-3D89E9CC469D}">
      <dgm:prSet/>
      <dgm:spPr/>
      <dgm:t>
        <a:bodyPr/>
        <a:lstStyle/>
        <a:p>
          <a:endParaRPr lang="en-CA"/>
        </a:p>
      </dgm:t>
    </dgm:pt>
    <dgm:pt modelId="{B9D8B865-88C1-4799-B26A-91832765E7C4}">
      <dgm:prSet/>
      <dgm:spPr/>
      <dgm:t>
        <a:bodyPr/>
        <a:lstStyle/>
        <a:p>
          <a:r>
            <a:rPr lang="en-US"/>
            <a:t>Course </a:t>
          </a:r>
          <a:r>
            <a:rPr lang="en-US">
              <a:latin typeface="Calibri Light" panose="020F0302020204030204"/>
            </a:rPr>
            <a:t>Verifications</a:t>
          </a:r>
          <a:r>
            <a:rPr lang="en-US"/>
            <a:t> handed out in June</a:t>
          </a:r>
          <a:endParaRPr lang="en-CA"/>
        </a:p>
      </dgm:t>
    </dgm:pt>
    <dgm:pt modelId="{357E4966-7DBB-448B-917F-42461545C763}" type="parTrans" cxnId="{ED4BB6FA-D252-4A07-BC19-446A19617715}">
      <dgm:prSet/>
      <dgm:spPr/>
      <dgm:t>
        <a:bodyPr/>
        <a:lstStyle/>
        <a:p>
          <a:endParaRPr lang="en-CA"/>
        </a:p>
      </dgm:t>
    </dgm:pt>
    <dgm:pt modelId="{8B6E64D8-50FD-4CE5-A202-E270F4BF15E2}" type="sibTrans" cxnId="{ED4BB6FA-D252-4A07-BC19-446A19617715}">
      <dgm:prSet/>
      <dgm:spPr/>
      <dgm:t>
        <a:bodyPr/>
        <a:lstStyle/>
        <a:p>
          <a:endParaRPr lang="en-CA"/>
        </a:p>
      </dgm:t>
    </dgm:pt>
    <dgm:pt modelId="{A6D956AB-D477-4861-A169-C05E6EC2844F}">
      <dgm:prSet/>
      <dgm:spPr/>
      <dgm:t>
        <a:bodyPr/>
        <a:lstStyle/>
        <a:p>
          <a:pPr rtl="0"/>
          <a:r>
            <a:rPr lang="en-US"/>
            <a:t>Once you have entered your courses into </a:t>
          </a:r>
          <a:r>
            <a:rPr lang="en-US" err="1"/>
            <a:t>MyEd</a:t>
          </a:r>
          <a:r>
            <a:rPr lang="en-US"/>
            <a:t>, any changes after March 4 will have to be through your counsellor. </a:t>
          </a:r>
          <a:endParaRPr lang="en-CA"/>
        </a:p>
      </dgm:t>
    </dgm:pt>
    <dgm:pt modelId="{1CBB1598-AFB0-439D-B25E-448D751574D4}" type="parTrans" cxnId="{D5723587-AE98-2941-A579-928759076F28}">
      <dgm:prSet/>
      <dgm:spPr/>
      <dgm:t>
        <a:bodyPr/>
        <a:lstStyle/>
        <a:p>
          <a:endParaRPr lang="en-CA"/>
        </a:p>
      </dgm:t>
    </dgm:pt>
    <dgm:pt modelId="{69755BCE-EFE8-4AC3-9D1C-6BE69844798E}" type="sibTrans" cxnId="{D5723587-AE98-2941-A579-928759076F28}">
      <dgm:prSet/>
      <dgm:spPr/>
      <dgm:t>
        <a:bodyPr/>
        <a:lstStyle/>
        <a:p>
          <a:endParaRPr lang="en-CA"/>
        </a:p>
      </dgm:t>
    </dgm:pt>
    <dgm:pt modelId="{71798094-0962-473E-9446-38E26A64CB3E}" type="pres">
      <dgm:prSet presAssocID="{758E24FC-3CE1-4719-9CF9-12DBF67AB601}" presName="linear" presStyleCnt="0">
        <dgm:presLayoutVars>
          <dgm:animLvl val="lvl"/>
          <dgm:resizeHandles val="exact"/>
        </dgm:presLayoutVars>
      </dgm:prSet>
      <dgm:spPr/>
    </dgm:pt>
    <dgm:pt modelId="{55F58918-FED6-4D23-B2EA-AD528721EAD9}" type="pres">
      <dgm:prSet presAssocID="{301659FD-0FB1-4F78-A93B-C1CAE783A1B6}" presName="parentText" presStyleLbl="node1" presStyleIdx="0" presStyleCnt="7">
        <dgm:presLayoutVars>
          <dgm:chMax val="0"/>
          <dgm:bulletEnabled val="1"/>
        </dgm:presLayoutVars>
      </dgm:prSet>
      <dgm:spPr/>
    </dgm:pt>
    <dgm:pt modelId="{A85054DB-FF1B-438C-9211-BBFE4739FE42}" type="pres">
      <dgm:prSet presAssocID="{A1FB2088-CDF1-4A7B-A06A-5E2222531919}" presName="spacer" presStyleCnt="0"/>
      <dgm:spPr/>
    </dgm:pt>
    <dgm:pt modelId="{3688B9E9-7857-47BD-B276-D86FF3A6CD75}" type="pres">
      <dgm:prSet presAssocID="{97B39B4F-9799-4BB7-857F-1239DC3B4BC5}" presName="parentText" presStyleLbl="node1" presStyleIdx="1" presStyleCnt="7" custLinFactNeighborX="0" custLinFactNeighborY="13011">
        <dgm:presLayoutVars>
          <dgm:chMax val="0"/>
          <dgm:bulletEnabled val="1"/>
        </dgm:presLayoutVars>
      </dgm:prSet>
      <dgm:spPr/>
    </dgm:pt>
    <dgm:pt modelId="{C1C68A39-0DDA-4C86-9DE2-5FEC453016B9}" type="pres">
      <dgm:prSet presAssocID="{3D870B74-0836-4F96-B5E8-37FB6B9F13B2}" presName="spacer" presStyleCnt="0"/>
      <dgm:spPr/>
    </dgm:pt>
    <dgm:pt modelId="{4D7F5B41-5B77-46EA-A9FA-F61AFFB220FB}" type="pres">
      <dgm:prSet presAssocID="{BA6408E3-A38D-4B87-B60E-7371C9306D51}" presName="parentText" presStyleLbl="node1" presStyleIdx="2" presStyleCnt="7" custLinFactNeighborX="0" custLinFactNeighborY="-55457">
        <dgm:presLayoutVars>
          <dgm:chMax val="0"/>
          <dgm:bulletEnabled val="1"/>
        </dgm:presLayoutVars>
      </dgm:prSet>
      <dgm:spPr/>
    </dgm:pt>
    <dgm:pt modelId="{861BCDDB-4644-4B24-A0E5-33907973DA6B}" type="pres">
      <dgm:prSet presAssocID="{43DE0D74-DCAE-4E5A-9B0D-8955E382FBC2}" presName="spacer" presStyleCnt="0"/>
      <dgm:spPr/>
    </dgm:pt>
    <dgm:pt modelId="{C4104859-91A6-4ED6-9136-8EB182C913AB}" type="pres">
      <dgm:prSet presAssocID="{1D77EFA9-8DD6-4DB3-A9F0-D7D36196672B}" presName="parentText" presStyleLbl="node1" presStyleIdx="3" presStyleCnt="7">
        <dgm:presLayoutVars>
          <dgm:chMax val="0"/>
          <dgm:bulletEnabled val="1"/>
        </dgm:presLayoutVars>
      </dgm:prSet>
      <dgm:spPr/>
    </dgm:pt>
    <dgm:pt modelId="{D4435D26-35BB-4C17-BE87-27AC19734482}" type="pres">
      <dgm:prSet presAssocID="{A94A3E96-03BA-4BF8-B53B-9AD898E479AD}" presName="spacer" presStyleCnt="0"/>
      <dgm:spPr/>
    </dgm:pt>
    <dgm:pt modelId="{FC796710-F90A-4038-A3C7-10527D93E66F}" type="pres">
      <dgm:prSet presAssocID="{A6D956AB-D477-4861-A169-C05E6EC2844F}" presName="parentText" presStyleLbl="node1" presStyleIdx="4" presStyleCnt="7">
        <dgm:presLayoutVars>
          <dgm:chMax val="0"/>
          <dgm:bulletEnabled val="1"/>
        </dgm:presLayoutVars>
      </dgm:prSet>
      <dgm:spPr/>
    </dgm:pt>
    <dgm:pt modelId="{41A92CED-4A21-4A43-A868-D4465BDB8E06}" type="pres">
      <dgm:prSet presAssocID="{69755BCE-EFE8-4AC3-9D1C-6BE69844798E}" presName="spacer" presStyleCnt="0"/>
      <dgm:spPr/>
    </dgm:pt>
    <dgm:pt modelId="{F42BEF40-BB7A-421D-A064-5C0517C5E09E}" type="pres">
      <dgm:prSet presAssocID="{A1363DE5-EC6F-45AA-A5DB-A6035E04D588}" presName="parentText" presStyleLbl="node1" presStyleIdx="5" presStyleCnt="7">
        <dgm:presLayoutVars>
          <dgm:chMax val="0"/>
          <dgm:bulletEnabled val="1"/>
        </dgm:presLayoutVars>
      </dgm:prSet>
      <dgm:spPr/>
    </dgm:pt>
    <dgm:pt modelId="{178F38B5-610D-472B-86C9-BE5DF481568C}" type="pres">
      <dgm:prSet presAssocID="{E2998DEF-89E2-462E-BEB0-AF4F7D24F7B7}" presName="spacer" presStyleCnt="0"/>
      <dgm:spPr/>
    </dgm:pt>
    <dgm:pt modelId="{3ABA60B4-69B1-42A2-A60F-0A72962A562C}" type="pres">
      <dgm:prSet presAssocID="{B9D8B865-88C1-4799-B26A-91832765E7C4}" presName="parentText" presStyleLbl="node1" presStyleIdx="6" presStyleCnt="7" custLinFactNeighborX="0" custLinFactNeighborY="-55076">
        <dgm:presLayoutVars>
          <dgm:chMax val="0"/>
          <dgm:bulletEnabled val="1"/>
        </dgm:presLayoutVars>
      </dgm:prSet>
      <dgm:spPr/>
    </dgm:pt>
  </dgm:ptLst>
  <dgm:cxnLst>
    <dgm:cxn modelId="{4248441D-2132-4400-950C-B4B83A8AF553}" srcId="{758E24FC-3CE1-4719-9CF9-12DBF67AB601}" destId="{97B39B4F-9799-4BB7-857F-1239DC3B4BC5}" srcOrd="1" destOrd="0" parTransId="{6797732E-48FD-46FC-89FE-BA7A3EC25D66}" sibTransId="{3D870B74-0836-4F96-B5E8-37FB6B9F13B2}"/>
    <dgm:cxn modelId="{E7853B35-5C8F-4414-A813-BE798FAA0186}" type="presOf" srcId="{BA6408E3-A38D-4B87-B60E-7371C9306D51}" destId="{4D7F5B41-5B77-46EA-A9FA-F61AFFB220FB}" srcOrd="0" destOrd="0" presId="urn:microsoft.com/office/officeart/2005/8/layout/vList2"/>
    <dgm:cxn modelId="{4ED8F73E-FBB3-41EE-83E7-1E9FE177613E}" type="presOf" srcId="{1D77EFA9-8DD6-4DB3-A9F0-D7D36196672B}" destId="{C4104859-91A6-4ED6-9136-8EB182C913AB}" srcOrd="0" destOrd="0" presId="urn:microsoft.com/office/officeart/2005/8/layout/vList2"/>
    <dgm:cxn modelId="{15845848-550F-4DE6-9C67-65CFC8D1DE90}" srcId="{758E24FC-3CE1-4719-9CF9-12DBF67AB601}" destId="{BA6408E3-A38D-4B87-B60E-7371C9306D51}" srcOrd="2" destOrd="0" parTransId="{E39BE1E2-2486-4819-85E5-29CF41908B3E}" sibTransId="{43DE0D74-DCAE-4E5A-9B0D-8955E382FBC2}"/>
    <dgm:cxn modelId="{EEF9406F-2305-4957-ABBA-D7D531C39FE5}" type="presOf" srcId="{B9D8B865-88C1-4799-B26A-91832765E7C4}" destId="{3ABA60B4-69B1-42A2-A60F-0A72962A562C}" srcOrd="0" destOrd="0" presId="urn:microsoft.com/office/officeart/2005/8/layout/vList2"/>
    <dgm:cxn modelId="{08A80E50-9004-40AA-AB9E-018CE5781531}" type="presOf" srcId="{97B39B4F-9799-4BB7-857F-1239DC3B4BC5}" destId="{3688B9E9-7857-47BD-B276-D86FF3A6CD75}" srcOrd="0" destOrd="0" presId="urn:microsoft.com/office/officeart/2005/8/layout/vList2"/>
    <dgm:cxn modelId="{D5723587-AE98-2941-A579-928759076F28}" srcId="{758E24FC-3CE1-4719-9CF9-12DBF67AB601}" destId="{A6D956AB-D477-4861-A169-C05E6EC2844F}" srcOrd="4" destOrd="0" parTransId="{1CBB1598-AFB0-439D-B25E-448D751574D4}" sibTransId="{69755BCE-EFE8-4AC3-9D1C-6BE69844798E}"/>
    <dgm:cxn modelId="{2D08F699-0DC8-42D9-A979-9B00C594B50B}" srcId="{758E24FC-3CE1-4719-9CF9-12DBF67AB601}" destId="{301659FD-0FB1-4F78-A93B-C1CAE783A1B6}" srcOrd="0" destOrd="0" parTransId="{50251E31-2E97-4B76-95B2-F2DD41239281}" sibTransId="{A1FB2088-CDF1-4A7B-A06A-5E2222531919}"/>
    <dgm:cxn modelId="{2BA8359D-8C86-4F9F-A902-7054F5E76982}" type="presOf" srcId="{A1363DE5-EC6F-45AA-A5DB-A6035E04D588}" destId="{F42BEF40-BB7A-421D-A064-5C0517C5E09E}" srcOrd="0" destOrd="0" presId="urn:microsoft.com/office/officeart/2005/8/layout/vList2"/>
    <dgm:cxn modelId="{480881A0-EA42-4F48-8AD7-7355A6C79C97}" srcId="{758E24FC-3CE1-4719-9CF9-12DBF67AB601}" destId="{1D77EFA9-8DD6-4DB3-A9F0-D7D36196672B}" srcOrd="3" destOrd="0" parTransId="{096BB4CB-BAA5-4E8C-BBEB-51F13BC0DC36}" sibTransId="{A94A3E96-03BA-4BF8-B53B-9AD898E479AD}"/>
    <dgm:cxn modelId="{D684E6C1-EE5A-0041-965A-BECB1223B9E3}" type="presOf" srcId="{A6D956AB-D477-4861-A169-C05E6EC2844F}" destId="{FC796710-F90A-4038-A3C7-10527D93E66F}" srcOrd="0" destOrd="0" presId="urn:microsoft.com/office/officeart/2005/8/layout/vList2"/>
    <dgm:cxn modelId="{27DED4CB-AD3E-4532-8135-A393DA032581}" type="presOf" srcId="{758E24FC-3CE1-4719-9CF9-12DBF67AB601}" destId="{71798094-0962-473E-9446-38E26A64CB3E}" srcOrd="0" destOrd="0" presId="urn:microsoft.com/office/officeart/2005/8/layout/vList2"/>
    <dgm:cxn modelId="{F9E030CF-AF33-4F33-9614-3D89E9CC469D}" srcId="{758E24FC-3CE1-4719-9CF9-12DBF67AB601}" destId="{A1363DE5-EC6F-45AA-A5DB-A6035E04D588}" srcOrd="5" destOrd="0" parTransId="{D0B6AD38-CAD0-4D25-ACFF-90BD0E4A5E92}" sibTransId="{E2998DEF-89E2-462E-BEB0-AF4F7D24F7B7}"/>
    <dgm:cxn modelId="{811FC0F9-A1F6-434A-A0F6-B789BA950BF7}" type="presOf" srcId="{301659FD-0FB1-4F78-A93B-C1CAE783A1B6}" destId="{55F58918-FED6-4D23-B2EA-AD528721EAD9}" srcOrd="0" destOrd="0" presId="urn:microsoft.com/office/officeart/2005/8/layout/vList2"/>
    <dgm:cxn modelId="{ED4BB6FA-D252-4A07-BC19-446A19617715}" srcId="{758E24FC-3CE1-4719-9CF9-12DBF67AB601}" destId="{B9D8B865-88C1-4799-B26A-91832765E7C4}" srcOrd="6" destOrd="0" parTransId="{357E4966-7DBB-448B-917F-42461545C763}" sibTransId="{8B6E64D8-50FD-4CE5-A202-E270F4BF15E2}"/>
    <dgm:cxn modelId="{B1D584C2-8EE6-4B9D-A842-43BC05A365C6}" type="presParOf" srcId="{71798094-0962-473E-9446-38E26A64CB3E}" destId="{55F58918-FED6-4D23-B2EA-AD528721EAD9}" srcOrd="0" destOrd="0" presId="urn:microsoft.com/office/officeart/2005/8/layout/vList2"/>
    <dgm:cxn modelId="{309B0EA9-71A1-408A-9F43-95D93C839A9C}" type="presParOf" srcId="{71798094-0962-473E-9446-38E26A64CB3E}" destId="{A85054DB-FF1B-438C-9211-BBFE4739FE42}" srcOrd="1" destOrd="0" presId="urn:microsoft.com/office/officeart/2005/8/layout/vList2"/>
    <dgm:cxn modelId="{EA1D429A-3FE0-4DBE-B0F5-35D614556896}" type="presParOf" srcId="{71798094-0962-473E-9446-38E26A64CB3E}" destId="{3688B9E9-7857-47BD-B276-D86FF3A6CD75}" srcOrd="2" destOrd="0" presId="urn:microsoft.com/office/officeart/2005/8/layout/vList2"/>
    <dgm:cxn modelId="{81663FC9-9E82-4323-8190-4833CDDDCDF5}" type="presParOf" srcId="{71798094-0962-473E-9446-38E26A64CB3E}" destId="{C1C68A39-0DDA-4C86-9DE2-5FEC453016B9}" srcOrd="3" destOrd="0" presId="urn:microsoft.com/office/officeart/2005/8/layout/vList2"/>
    <dgm:cxn modelId="{F3253C78-EAFB-4942-8E5D-0C84ECCCF684}" type="presParOf" srcId="{71798094-0962-473E-9446-38E26A64CB3E}" destId="{4D7F5B41-5B77-46EA-A9FA-F61AFFB220FB}" srcOrd="4" destOrd="0" presId="urn:microsoft.com/office/officeart/2005/8/layout/vList2"/>
    <dgm:cxn modelId="{9FF02DBB-AA4C-454D-80B1-30C8C84BBA0A}" type="presParOf" srcId="{71798094-0962-473E-9446-38E26A64CB3E}" destId="{861BCDDB-4644-4B24-A0E5-33907973DA6B}" srcOrd="5" destOrd="0" presId="urn:microsoft.com/office/officeart/2005/8/layout/vList2"/>
    <dgm:cxn modelId="{6A21599A-C6F9-4BE9-A703-5DDD28A7E55F}" type="presParOf" srcId="{71798094-0962-473E-9446-38E26A64CB3E}" destId="{C4104859-91A6-4ED6-9136-8EB182C913AB}" srcOrd="6" destOrd="0" presId="urn:microsoft.com/office/officeart/2005/8/layout/vList2"/>
    <dgm:cxn modelId="{3F2AD5A7-2B9C-46F4-8CCB-AA8F11CB6FEE}" type="presParOf" srcId="{71798094-0962-473E-9446-38E26A64CB3E}" destId="{D4435D26-35BB-4C17-BE87-27AC19734482}" srcOrd="7" destOrd="0" presId="urn:microsoft.com/office/officeart/2005/8/layout/vList2"/>
    <dgm:cxn modelId="{4AF11329-DACD-3A4E-9113-302A2DA78FA4}" type="presParOf" srcId="{71798094-0962-473E-9446-38E26A64CB3E}" destId="{FC796710-F90A-4038-A3C7-10527D93E66F}" srcOrd="8" destOrd="0" presId="urn:microsoft.com/office/officeart/2005/8/layout/vList2"/>
    <dgm:cxn modelId="{A836D570-DB8E-4F4F-AF9B-C5306829C5F1}" type="presParOf" srcId="{71798094-0962-473E-9446-38E26A64CB3E}" destId="{41A92CED-4A21-4A43-A868-D4465BDB8E06}" srcOrd="9" destOrd="0" presId="urn:microsoft.com/office/officeart/2005/8/layout/vList2"/>
    <dgm:cxn modelId="{4AC62491-812A-4EB9-AE9E-5FD25A9C9F1F}" type="presParOf" srcId="{71798094-0962-473E-9446-38E26A64CB3E}" destId="{F42BEF40-BB7A-421D-A064-5C0517C5E09E}" srcOrd="10" destOrd="0" presId="urn:microsoft.com/office/officeart/2005/8/layout/vList2"/>
    <dgm:cxn modelId="{13242627-7801-4673-816B-00189E36740B}" type="presParOf" srcId="{71798094-0962-473E-9446-38E26A64CB3E}" destId="{178F38B5-610D-472B-86C9-BE5DF481568C}" srcOrd="11" destOrd="0" presId="urn:microsoft.com/office/officeart/2005/8/layout/vList2"/>
    <dgm:cxn modelId="{D92020A9-38D7-4C04-B52F-46C88A947B76}" type="presParOf" srcId="{71798094-0962-473E-9446-38E26A64CB3E}" destId="{3ABA60B4-69B1-42A2-A60F-0A72962A562C}"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81A1E2B7-79AF-4FB7-A09C-A93D145C442D}"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2343BE16-2012-4528-9707-0911BE45C8AD}">
      <dgm:prSet/>
      <dgm:spPr/>
      <dgm:t>
        <a:bodyPr/>
        <a:lstStyle/>
        <a:p>
          <a:pPr>
            <a:lnSpc>
              <a:spcPct val="100000"/>
            </a:lnSpc>
          </a:pPr>
          <a:r>
            <a:rPr lang="en-US"/>
            <a:t>Academic </a:t>
          </a:r>
          <a:r>
            <a:rPr lang="en-US" err="1"/>
            <a:t>Rigour</a:t>
          </a:r>
          <a:r>
            <a:rPr lang="en-US"/>
            <a:t>/Achievement </a:t>
          </a:r>
        </a:p>
        <a:p>
          <a:pPr>
            <a:lnSpc>
              <a:spcPct val="100000"/>
            </a:lnSpc>
          </a:pPr>
          <a:r>
            <a:rPr lang="en-US"/>
            <a:t>Community Involvement  </a:t>
          </a:r>
        </a:p>
        <a:p>
          <a:pPr>
            <a:lnSpc>
              <a:spcPct val="100000"/>
            </a:lnSpc>
          </a:pPr>
          <a:r>
            <a:rPr lang="en-US"/>
            <a:t>Leadership Activities </a:t>
          </a:r>
        </a:p>
      </dgm:t>
    </dgm:pt>
    <dgm:pt modelId="{0B13CECB-BA69-4881-8E3C-FE423399371A}" type="parTrans" cxnId="{C20899FD-F2F2-41B8-AB77-4CCC954646A9}">
      <dgm:prSet/>
      <dgm:spPr/>
      <dgm:t>
        <a:bodyPr/>
        <a:lstStyle/>
        <a:p>
          <a:endParaRPr lang="en-US"/>
        </a:p>
      </dgm:t>
    </dgm:pt>
    <dgm:pt modelId="{EC382FAA-9874-4EB2-A814-BF915F117756}" type="sibTrans" cxnId="{C20899FD-F2F2-41B8-AB77-4CCC954646A9}">
      <dgm:prSet/>
      <dgm:spPr/>
      <dgm:t>
        <a:bodyPr/>
        <a:lstStyle/>
        <a:p>
          <a:pPr>
            <a:lnSpc>
              <a:spcPct val="100000"/>
            </a:lnSpc>
          </a:pPr>
          <a:endParaRPr lang="en-US"/>
        </a:p>
      </dgm:t>
    </dgm:pt>
    <dgm:pt modelId="{1F5B039B-2D22-4D21-93F0-7282AE0172BD}">
      <dgm:prSet/>
      <dgm:spPr/>
      <dgm:t>
        <a:bodyPr/>
        <a:lstStyle/>
        <a:p>
          <a:pPr>
            <a:lnSpc>
              <a:spcPct val="100000"/>
            </a:lnSpc>
          </a:pPr>
          <a:r>
            <a:rPr lang="en-US"/>
            <a:t>Students need to check deadlines and procedures for applications.</a:t>
          </a:r>
        </a:p>
      </dgm:t>
    </dgm:pt>
    <dgm:pt modelId="{614F9CB9-52AC-4482-9FCD-C630A725C250}" type="parTrans" cxnId="{B5CB7B05-DD81-4B94-BFA5-8D899109C91C}">
      <dgm:prSet/>
      <dgm:spPr/>
      <dgm:t>
        <a:bodyPr/>
        <a:lstStyle/>
        <a:p>
          <a:endParaRPr lang="en-CA"/>
        </a:p>
      </dgm:t>
    </dgm:pt>
    <dgm:pt modelId="{B9D2C0DE-37C2-431C-9A7D-BD84A707F7DB}" type="sibTrans" cxnId="{B5CB7B05-DD81-4B94-BFA5-8D899109C91C}">
      <dgm:prSet/>
      <dgm:spPr/>
      <dgm:t>
        <a:bodyPr/>
        <a:lstStyle/>
        <a:p>
          <a:pPr>
            <a:lnSpc>
              <a:spcPct val="100000"/>
            </a:lnSpc>
          </a:pPr>
          <a:endParaRPr lang="en-CA"/>
        </a:p>
      </dgm:t>
    </dgm:pt>
    <dgm:pt modelId="{E694B3CF-86EB-4C61-BC61-E79355B59C5B}">
      <dgm:prSet/>
      <dgm:spPr/>
      <dgm:t>
        <a:bodyPr/>
        <a:lstStyle/>
        <a:p>
          <a:pPr>
            <a:lnSpc>
              <a:spcPct val="100000"/>
            </a:lnSpc>
          </a:pPr>
          <a:r>
            <a:rPr lang="en-US"/>
            <a:t>Keep up to date on Post-Secondary requirements. </a:t>
          </a:r>
        </a:p>
      </dgm:t>
    </dgm:pt>
    <dgm:pt modelId="{05175345-5030-4438-8C30-0D675554C468}" type="parTrans" cxnId="{69E09389-6E8D-459F-93D3-4AD3161C7B8C}">
      <dgm:prSet/>
      <dgm:spPr/>
      <dgm:t>
        <a:bodyPr/>
        <a:lstStyle/>
        <a:p>
          <a:endParaRPr lang="en-CA"/>
        </a:p>
      </dgm:t>
    </dgm:pt>
    <dgm:pt modelId="{5BE28ED7-5906-47AF-BD07-C47B3454446D}" type="sibTrans" cxnId="{69E09389-6E8D-459F-93D3-4AD3161C7B8C}">
      <dgm:prSet/>
      <dgm:spPr/>
      <dgm:t>
        <a:bodyPr/>
        <a:lstStyle/>
        <a:p>
          <a:pPr>
            <a:lnSpc>
              <a:spcPct val="100000"/>
            </a:lnSpc>
          </a:pPr>
          <a:endParaRPr lang="en-CA"/>
        </a:p>
      </dgm:t>
    </dgm:pt>
    <dgm:pt modelId="{2CD77AE4-1A78-4E88-B537-9C50A02D194F}">
      <dgm:prSet/>
      <dgm:spPr/>
      <dgm:t>
        <a:bodyPr/>
        <a:lstStyle/>
        <a:p>
          <a:pPr>
            <a:lnSpc>
              <a:spcPct val="100000"/>
            </a:lnSpc>
          </a:pPr>
          <a:r>
            <a:rPr lang="en-US"/>
            <a:t>BALANCE!  Make sure to take a manageable load of academics and elective courses for highest level of success.</a:t>
          </a:r>
          <a:endParaRPr lang="en-CA"/>
        </a:p>
      </dgm:t>
    </dgm:pt>
    <dgm:pt modelId="{C53FB33C-1D84-4094-9698-D4DB97C35EAD}" type="parTrans" cxnId="{870DD6BD-9321-4B58-856F-DF2E1B81C958}">
      <dgm:prSet/>
      <dgm:spPr/>
      <dgm:t>
        <a:bodyPr/>
        <a:lstStyle/>
        <a:p>
          <a:endParaRPr lang="en-CA"/>
        </a:p>
      </dgm:t>
    </dgm:pt>
    <dgm:pt modelId="{F47A6546-1530-4A73-A766-F3BBFD58E02F}" type="sibTrans" cxnId="{870DD6BD-9321-4B58-856F-DF2E1B81C958}">
      <dgm:prSet/>
      <dgm:spPr/>
      <dgm:t>
        <a:bodyPr/>
        <a:lstStyle/>
        <a:p>
          <a:endParaRPr lang="en-CA"/>
        </a:p>
      </dgm:t>
    </dgm:pt>
    <dgm:pt modelId="{887FF130-7AAA-4C96-9E28-CF1AACDA71A3}" type="pres">
      <dgm:prSet presAssocID="{81A1E2B7-79AF-4FB7-A09C-A93D145C442D}" presName="root" presStyleCnt="0">
        <dgm:presLayoutVars>
          <dgm:dir/>
          <dgm:resizeHandles val="exact"/>
        </dgm:presLayoutVars>
      </dgm:prSet>
      <dgm:spPr/>
    </dgm:pt>
    <dgm:pt modelId="{13C73E30-2311-49E6-BB74-2387B886894C}" type="pres">
      <dgm:prSet presAssocID="{81A1E2B7-79AF-4FB7-A09C-A93D145C442D}" presName="container" presStyleCnt="0">
        <dgm:presLayoutVars>
          <dgm:dir/>
          <dgm:resizeHandles val="exact"/>
        </dgm:presLayoutVars>
      </dgm:prSet>
      <dgm:spPr/>
    </dgm:pt>
    <dgm:pt modelId="{CB313E33-C1D2-4A24-BB1B-C62385088646}" type="pres">
      <dgm:prSet presAssocID="{E694B3CF-86EB-4C61-BC61-E79355B59C5B}" presName="compNode" presStyleCnt="0"/>
      <dgm:spPr/>
    </dgm:pt>
    <dgm:pt modelId="{F038A999-BC3A-4253-B5D0-2C39CBFAEC47}" type="pres">
      <dgm:prSet presAssocID="{E694B3CF-86EB-4C61-BC61-E79355B59C5B}" presName="iconBgRect" presStyleLbl="bgShp" presStyleIdx="0" presStyleCnt="4"/>
      <dgm:spPr/>
    </dgm:pt>
    <dgm:pt modelId="{3508D406-F6DD-4560-B078-47E69F31DBCD}" type="pres">
      <dgm:prSet presAssocID="{E694B3CF-86EB-4C61-BC61-E79355B59C5B}" presName="iconRect" presStyleLbl="node1" presStyleIdx="0" presStyleCnt="4"/>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pt>
    <dgm:pt modelId="{5B17A83E-0343-404B-9D99-115125576A76}" type="pres">
      <dgm:prSet presAssocID="{E694B3CF-86EB-4C61-BC61-E79355B59C5B}" presName="spaceRect" presStyleCnt="0"/>
      <dgm:spPr/>
    </dgm:pt>
    <dgm:pt modelId="{D3DD83C5-4F85-41C9-BE20-07DE3B107329}" type="pres">
      <dgm:prSet presAssocID="{E694B3CF-86EB-4C61-BC61-E79355B59C5B}" presName="textRect" presStyleLbl="revTx" presStyleIdx="0" presStyleCnt="4">
        <dgm:presLayoutVars>
          <dgm:chMax val="1"/>
          <dgm:chPref val="1"/>
        </dgm:presLayoutVars>
      </dgm:prSet>
      <dgm:spPr/>
    </dgm:pt>
    <dgm:pt modelId="{38B4AC48-C092-4B62-BB8D-C974D0826A78}" type="pres">
      <dgm:prSet presAssocID="{5BE28ED7-5906-47AF-BD07-C47B3454446D}" presName="sibTrans" presStyleLbl="sibTrans2D1" presStyleIdx="0" presStyleCnt="0"/>
      <dgm:spPr/>
    </dgm:pt>
    <dgm:pt modelId="{40E1115B-0169-4D15-A0C6-F811EA29D043}" type="pres">
      <dgm:prSet presAssocID="{1F5B039B-2D22-4D21-93F0-7282AE0172BD}" presName="compNode" presStyleCnt="0"/>
      <dgm:spPr/>
    </dgm:pt>
    <dgm:pt modelId="{F97230E9-EE46-44FF-AEE1-7EEBF4C8F543}" type="pres">
      <dgm:prSet presAssocID="{1F5B039B-2D22-4D21-93F0-7282AE0172BD}" presName="iconBgRect" presStyleLbl="bgShp" presStyleIdx="1" presStyleCnt="4"/>
      <dgm:spPr/>
    </dgm:pt>
    <dgm:pt modelId="{4BCE98FB-C002-4358-BFB9-FD4096F89056}" type="pres">
      <dgm:prSet presAssocID="{1F5B039B-2D22-4D21-93F0-7282AE0172B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Daily calendar"/>
        </a:ext>
      </dgm:extLst>
    </dgm:pt>
    <dgm:pt modelId="{9EF5508C-F028-420A-A767-F5852E07F296}" type="pres">
      <dgm:prSet presAssocID="{1F5B039B-2D22-4D21-93F0-7282AE0172BD}" presName="spaceRect" presStyleCnt="0"/>
      <dgm:spPr/>
    </dgm:pt>
    <dgm:pt modelId="{1C7F8FDE-3605-458D-9A3E-E9F0AF7BD62A}" type="pres">
      <dgm:prSet presAssocID="{1F5B039B-2D22-4D21-93F0-7282AE0172BD}" presName="textRect" presStyleLbl="revTx" presStyleIdx="1" presStyleCnt="4">
        <dgm:presLayoutVars>
          <dgm:chMax val="1"/>
          <dgm:chPref val="1"/>
        </dgm:presLayoutVars>
      </dgm:prSet>
      <dgm:spPr/>
    </dgm:pt>
    <dgm:pt modelId="{73B9EE1A-4669-4625-AEF8-C2CEDEC7CCB2}" type="pres">
      <dgm:prSet presAssocID="{B9D2C0DE-37C2-431C-9A7D-BD84A707F7DB}" presName="sibTrans" presStyleLbl="sibTrans2D1" presStyleIdx="0" presStyleCnt="0"/>
      <dgm:spPr/>
    </dgm:pt>
    <dgm:pt modelId="{3546551A-B3AF-415D-A826-BAA87453B4FE}" type="pres">
      <dgm:prSet presAssocID="{2343BE16-2012-4528-9707-0911BE45C8AD}" presName="compNode" presStyleCnt="0"/>
      <dgm:spPr/>
    </dgm:pt>
    <dgm:pt modelId="{72F3523D-BED2-4EA7-B08F-85130C399C5A}" type="pres">
      <dgm:prSet presAssocID="{2343BE16-2012-4528-9707-0911BE45C8AD}" presName="iconBgRect" presStyleLbl="bgShp" presStyleIdx="2" presStyleCnt="4"/>
      <dgm:spPr/>
    </dgm:pt>
    <dgm:pt modelId="{E3A6CBE9-69EB-431C-936F-D10DACEDF008}" type="pres">
      <dgm:prSet presAssocID="{2343BE16-2012-4528-9707-0911BE45C8AD}"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1B91C8D8-2129-42A1-B3E0-A6478F59FFD7}" type="pres">
      <dgm:prSet presAssocID="{2343BE16-2012-4528-9707-0911BE45C8AD}" presName="spaceRect" presStyleCnt="0"/>
      <dgm:spPr/>
    </dgm:pt>
    <dgm:pt modelId="{D2DE0FE7-9CED-4E65-B2E2-1D466ED79A36}" type="pres">
      <dgm:prSet presAssocID="{2343BE16-2012-4528-9707-0911BE45C8AD}" presName="textRect" presStyleLbl="revTx" presStyleIdx="2" presStyleCnt="4">
        <dgm:presLayoutVars>
          <dgm:chMax val="1"/>
          <dgm:chPref val="1"/>
        </dgm:presLayoutVars>
      </dgm:prSet>
      <dgm:spPr/>
    </dgm:pt>
    <dgm:pt modelId="{31F2B966-AFDB-495B-AD1E-8EC1C34B55AF}" type="pres">
      <dgm:prSet presAssocID="{EC382FAA-9874-4EB2-A814-BF915F117756}" presName="sibTrans" presStyleLbl="sibTrans2D1" presStyleIdx="0" presStyleCnt="0"/>
      <dgm:spPr/>
    </dgm:pt>
    <dgm:pt modelId="{83F17E45-4F1F-4051-BCE1-362EF63519F4}" type="pres">
      <dgm:prSet presAssocID="{2CD77AE4-1A78-4E88-B537-9C50A02D194F}" presName="compNode" presStyleCnt="0"/>
      <dgm:spPr/>
    </dgm:pt>
    <dgm:pt modelId="{92C4E894-EDB0-4100-BDC0-9D504BAD66AC}" type="pres">
      <dgm:prSet presAssocID="{2CD77AE4-1A78-4E88-B537-9C50A02D194F}" presName="iconBgRect" presStyleLbl="bgShp" presStyleIdx="3" presStyleCnt="4"/>
      <dgm:spPr/>
    </dgm:pt>
    <dgm:pt modelId="{9B19A692-E700-4C5D-95F3-5B4CA1C2F90A}" type="pres">
      <dgm:prSet presAssocID="{2CD77AE4-1A78-4E88-B537-9C50A02D194F}"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Scales of justice"/>
        </a:ext>
      </dgm:extLst>
    </dgm:pt>
    <dgm:pt modelId="{688708DA-BA5E-42F9-BB27-81B03F95FD3A}" type="pres">
      <dgm:prSet presAssocID="{2CD77AE4-1A78-4E88-B537-9C50A02D194F}" presName="spaceRect" presStyleCnt="0"/>
      <dgm:spPr/>
    </dgm:pt>
    <dgm:pt modelId="{0FED2E9C-1120-4AA7-BB12-8B97DE8B0B62}" type="pres">
      <dgm:prSet presAssocID="{2CD77AE4-1A78-4E88-B537-9C50A02D194F}" presName="textRect" presStyleLbl="revTx" presStyleIdx="3" presStyleCnt="4">
        <dgm:presLayoutVars>
          <dgm:chMax val="1"/>
          <dgm:chPref val="1"/>
        </dgm:presLayoutVars>
      </dgm:prSet>
      <dgm:spPr/>
    </dgm:pt>
  </dgm:ptLst>
  <dgm:cxnLst>
    <dgm:cxn modelId="{B5CB7B05-DD81-4B94-BFA5-8D899109C91C}" srcId="{81A1E2B7-79AF-4FB7-A09C-A93D145C442D}" destId="{1F5B039B-2D22-4D21-93F0-7282AE0172BD}" srcOrd="1" destOrd="0" parTransId="{614F9CB9-52AC-4482-9FCD-C630A725C250}" sibTransId="{B9D2C0DE-37C2-431C-9A7D-BD84A707F7DB}"/>
    <dgm:cxn modelId="{F390ED24-7E03-4582-B2B3-599A944F6759}" type="presOf" srcId="{E694B3CF-86EB-4C61-BC61-E79355B59C5B}" destId="{D3DD83C5-4F85-41C9-BE20-07DE3B107329}" srcOrd="0" destOrd="0" presId="urn:microsoft.com/office/officeart/2018/2/layout/IconCircleList"/>
    <dgm:cxn modelId="{2567CC42-2F3D-4B60-ABD8-97C8A8A30B23}" type="presOf" srcId="{81A1E2B7-79AF-4FB7-A09C-A93D145C442D}" destId="{887FF130-7AAA-4C96-9E28-CF1AACDA71A3}" srcOrd="0" destOrd="0" presId="urn:microsoft.com/office/officeart/2018/2/layout/IconCircleList"/>
    <dgm:cxn modelId="{78277C47-1C6B-487B-AFDB-BED4685A9A7A}" type="presOf" srcId="{B9D2C0DE-37C2-431C-9A7D-BD84A707F7DB}" destId="{73B9EE1A-4669-4625-AEF8-C2CEDEC7CCB2}" srcOrd="0" destOrd="0" presId="urn:microsoft.com/office/officeart/2018/2/layout/IconCircleList"/>
    <dgm:cxn modelId="{D2BBD04D-F260-4C63-94D5-7EA0B915FE94}" type="presOf" srcId="{2343BE16-2012-4528-9707-0911BE45C8AD}" destId="{D2DE0FE7-9CED-4E65-B2E2-1D466ED79A36}" srcOrd="0" destOrd="0" presId="urn:microsoft.com/office/officeart/2018/2/layout/IconCircleList"/>
    <dgm:cxn modelId="{69E09389-6E8D-459F-93D3-4AD3161C7B8C}" srcId="{81A1E2B7-79AF-4FB7-A09C-A93D145C442D}" destId="{E694B3CF-86EB-4C61-BC61-E79355B59C5B}" srcOrd="0" destOrd="0" parTransId="{05175345-5030-4438-8C30-0D675554C468}" sibTransId="{5BE28ED7-5906-47AF-BD07-C47B3454446D}"/>
    <dgm:cxn modelId="{CAE60C98-007C-4F5D-923F-125675D090CD}" type="presOf" srcId="{2CD77AE4-1A78-4E88-B537-9C50A02D194F}" destId="{0FED2E9C-1120-4AA7-BB12-8B97DE8B0B62}" srcOrd="0" destOrd="0" presId="urn:microsoft.com/office/officeart/2018/2/layout/IconCircleList"/>
    <dgm:cxn modelId="{870DD6BD-9321-4B58-856F-DF2E1B81C958}" srcId="{81A1E2B7-79AF-4FB7-A09C-A93D145C442D}" destId="{2CD77AE4-1A78-4E88-B537-9C50A02D194F}" srcOrd="3" destOrd="0" parTransId="{C53FB33C-1D84-4094-9698-D4DB97C35EAD}" sibTransId="{F47A6546-1530-4A73-A766-F3BBFD58E02F}"/>
    <dgm:cxn modelId="{8EE05AC6-01C0-4E1D-810C-2410B08E36CB}" type="presOf" srcId="{1F5B039B-2D22-4D21-93F0-7282AE0172BD}" destId="{1C7F8FDE-3605-458D-9A3E-E9F0AF7BD62A}" srcOrd="0" destOrd="0" presId="urn:microsoft.com/office/officeart/2018/2/layout/IconCircleList"/>
    <dgm:cxn modelId="{767DFAC8-21D0-4E56-ADB3-61586EF36329}" type="presOf" srcId="{5BE28ED7-5906-47AF-BD07-C47B3454446D}" destId="{38B4AC48-C092-4B62-BB8D-C974D0826A78}" srcOrd="0" destOrd="0" presId="urn:microsoft.com/office/officeart/2018/2/layout/IconCircleList"/>
    <dgm:cxn modelId="{375B82F2-8850-4121-AF90-D32A1B195A18}" type="presOf" srcId="{EC382FAA-9874-4EB2-A814-BF915F117756}" destId="{31F2B966-AFDB-495B-AD1E-8EC1C34B55AF}" srcOrd="0" destOrd="0" presId="urn:microsoft.com/office/officeart/2018/2/layout/IconCircleList"/>
    <dgm:cxn modelId="{C20899FD-F2F2-41B8-AB77-4CCC954646A9}" srcId="{81A1E2B7-79AF-4FB7-A09C-A93D145C442D}" destId="{2343BE16-2012-4528-9707-0911BE45C8AD}" srcOrd="2" destOrd="0" parTransId="{0B13CECB-BA69-4881-8E3C-FE423399371A}" sibTransId="{EC382FAA-9874-4EB2-A814-BF915F117756}"/>
    <dgm:cxn modelId="{FEE9AB5E-CF41-40D1-814B-7515EACF5E70}" type="presParOf" srcId="{887FF130-7AAA-4C96-9E28-CF1AACDA71A3}" destId="{13C73E30-2311-49E6-BB74-2387B886894C}" srcOrd="0" destOrd="0" presId="urn:microsoft.com/office/officeart/2018/2/layout/IconCircleList"/>
    <dgm:cxn modelId="{D1DCA851-7C65-4026-82DB-D82FC6AA226E}" type="presParOf" srcId="{13C73E30-2311-49E6-BB74-2387B886894C}" destId="{CB313E33-C1D2-4A24-BB1B-C62385088646}" srcOrd="0" destOrd="0" presId="urn:microsoft.com/office/officeart/2018/2/layout/IconCircleList"/>
    <dgm:cxn modelId="{C6D4F1D1-19B8-459B-8BB6-D24037508474}" type="presParOf" srcId="{CB313E33-C1D2-4A24-BB1B-C62385088646}" destId="{F038A999-BC3A-4253-B5D0-2C39CBFAEC47}" srcOrd="0" destOrd="0" presId="urn:microsoft.com/office/officeart/2018/2/layout/IconCircleList"/>
    <dgm:cxn modelId="{E35E98F0-67AE-419D-9E07-8F7229EF2C9A}" type="presParOf" srcId="{CB313E33-C1D2-4A24-BB1B-C62385088646}" destId="{3508D406-F6DD-4560-B078-47E69F31DBCD}" srcOrd="1" destOrd="0" presId="urn:microsoft.com/office/officeart/2018/2/layout/IconCircleList"/>
    <dgm:cxn modelId="{4ACEB79B-1929-4014-A407-00E06A6D1DDB}" type="presParOf" srcId="{CB313E33-C1D2-4A24-BB1B-C62385088646}" destId="{5B17A83E-0343-404B-9D99-115125576A76}" srcOrd="2" destOrd="0" presId="urn:microsoft.com/office/officeart/2018/2/layout/IconCircleList"/>
    <dgm:cxn modelId="{C17E11D4-C626-4F29-A532-C449EB01E3D7}" type="presParOf" srcId="{CB313E33-C1D2-4A24-BB1B-C62385088646}" destId="{D3DD83C5-4F85-41C9-BE20-07DE3B107329}" srcOrd="3" destOrd="0" presId="urn:microsoft.com/office/officeart/2018/2/layout/IconCircleList"/>
    <dgm:cxn modelId="{7B9E2412-ABE9-4FCF-8051-4BB4A4B3BF10}" type="presParOf" srcId="{13C73E30-2311-49E6-BB74-2387B886894C}" destId="{38B4AC48-C092-4B62-BB8D-C974D0826A78}" srcOrd="1" destOrd="0" presId="urn:microsoft.com/office/officeart/2018/2/layout/IconCircleList"/>
    <dgm:cxn modelId="{3C1BA9B4-5147-4E38-8328-D2BAC86B26A1}" type="presParOf" srcId="{13C73E30-2311-49E6-BB74-2387B886894C}" destId="{40E1115B-0169-4D15-A0C6-F811EA29D043}" srcOrd="2" destOrd="0" presId="urn:microsoft.com/office/officeart/2018/2/layout/IconCircleList"/>
    <dgm:cxn modelId="{C5ED9A11-937D-4719-BF90-BD753F116438}" type="presParOf" srcId="{40E1115B-0169-4D15-A0C6-F811EA29D043}" destId="{F97230E9-EE46-44FF-AEE1-7EEBF4C8F543}" srcOrd="0" destOrd="0" presId="urn:microsoft.com/office/officeart/2018/2/layout/IconCircleList"/>
    <dgm:cxn modelId="{A8C58D27-7FB0-4133-AF5A-3CADDEFCFCDA}" type="presParOf" srcId="{40E1115B-0169-4D15-A0C6-F811EA29D043}" destId="{4BCE98FB-C002-4358-BFB9-FD4096F89056}" srcOrd="1" destOrd="0" presId="urn:microsoft.com/office/officeart/2018/2/layout/IconCircleList"/>
    <dgm:cxn modelId="{F8490147-E9A3-4529-8952-587A12F66F95}" type="presParOf" srcId="{40E1115B-0169-4D15-A0C6-F811EA29D043}" destId="{9EF5508C-F028-420A-A767-F5852E07F296}" srcOrd="2" destOrd="0" presId="urn:microsoft.com/office/officeart/2018/2/layout/IconCircleList"/>
    <dgm:cxn modelId="{0B888F5C-83EB-49FD-93E1-106716F1AD59}" type="presParOf" srcId="{40E1115B-0169-4D15-A0C6-F811EA29D043}" destId="{1C7F8FDE-3605-458D-9A3E-E9F0AF7BD62A}" srcOrd="3" destOrd="0" presId="urn:microsoft.com/office/officeart/2018/2/layout/IconCircleList"/>
    <dgm:cxn modelId="{75441BFD-9ED7-427C-83B4-095182DC9DD9}" type="presParOf" srcId="{13C73E30-2311-49E6-BB74-2387B886894C}" destId="{73B9EE1A-4669-4625-AEF8-C2CEDEC7CCB2}" srcOrd="3" destOrd="0" presId="urn:microsoft.com/office/officeart/2018/2/layout/IconCircleList"/>
    <dgm:cxn modelId="{CBF5A3C1-BE49-4B5A-BEA6-0BD493DE42D9}" type="presParOf" srcId="{13C73E30-2311-49E6-BB74-2387B886894C}" destId="{3546551A-B3AF-415D-A826-BAA87453B4FE}" srcOrd="4" destOrd="0" presId="urn:microsoft.com/office/officeart/2018/2/layout/IconCircleList"/>
    <dgm:cxn modelId="{F93E266E-ABB8-4867-9CF5-998A26E24C54}" type="presParOf" srcId="{3546551A-B3AF-415D-A826-BAA87453B4FE}" destId="{72F3523D-BED2-4EA7-B08F-85130C399C5A}" srcOrd="0" destOrd="0" presId="urn:microsoft.com/office/officeart/2018/2/layout/IconCircleList"/>
    <dgm:cxn modelId="{F37003BD-D9EC-480E-88DC-4876FC495B50}" type="presParOf" srcId="{3546551A-B3AF-415D-A826-BAA87453B4FE}" destId="{E3A6CBE9-69EB-431C-936F-D10DACEDF008}" srcOrd="1" destOrd="0" presId="urn:microsoft.com/office/officeart/2018/2/layout/IconCircleList"/>
    <dgm:cxn modelId="{B490F951-1D37-4701-BC93-0F3E3F0DB171}" type="presParOf" srcId="{3546551A-B3AF-415D-A826-BAA87453B4FE}" destId="{1B91C8D8-2129-42A1-B3E0-A6478F59FFD7}" srcOrd="2" destOrd="0" presId="urn:microsoft.com/office/officeart/2018/2/layout/IconCircleList"/>
    <dgm:cxn modelId="{8FB42CFA-3D06-42F4-9EB0-697C47AC136F}" type="presParOf" srcId="{3546551A-B3AF-415D-A826-BAA87453B4FE}" destId="{D2DE0FE7-9CED-4E65-B2E2-1D466ED79A36}" srcOrd="3" destOrd="0" presId="urn:microsoft.com/office/officeart/2018/2/layout/IconCircleList"/>
    <dgm:cxn modelId="{E1A6B67D-8C6F-42BF-B780-D8319E842986}" type="presParOf" srcId="{13C73E30-2311-49E6-BB74-2387B886894C}" destId="{31F2B966-AFDB-495B-AD1E-8EC1C34B55AF}" srcOrd="5" destOrd="0" presId="urn:microsoft.com/office/officeart/2018/2/layout/IconCircleList"/>
    <dgm:cxn modelId="{DD6465E6-7F95-4BE8-B958-D3676AA46857}" type="presParOf" srcId="{13C73E30-2311-49E6-BB74-2387B886894C}" destId="{83F17E45-4F1F-4051-BCE1-362EF63519F4}" srcOrd="6" destOrd="0" presId="urn:microsoft.com/office/officeart/2018/2/layout/IconCircleList"/>
    <dgm:cxn modelId="{EFD405E1-DC9F-470A-84C0-D45CD2D23856}" type="presParOf" srcId="{83F17E45-4F1F-4051-BCE1-362EF63519F4}" destId="{92C4E894-EDB0-4100-BDC0-9D504BAD66AC}" srcOrd="0" destOrd="0" presId="urn:microsoft.com/office/officeart/2018/2/layout/IconCircleList"/>
    <dgm:cxn modelId="{BACCF55D-7927-4DC5-AE82-C6CF8E29EBAE}" type="presParOf" srcId="{83F17E45-4F1F-4051-BCE1-362EF63519F4}" destId="{9B19A692-E700-4C5D-95F3-5B4CA1C2F90A}" srcOrd="1" destOrd="0" presId="urn:microsoft.com/office/officeart/2018/2/layout/IconCircleList"/>
    <dgm:cxn modelId="{ABC104F5-BAAA-438A-BF35-D565CCF2D5F1}" type="presParOf" srcId="{83F17E45-4F1F-4051-BCE1-362EF63519F4}" destId="{688708DA-BA5E-42F9-BB27-81B03F95FD3A}" srcOrd="2" destOrd="0" presId="urn:microsoft.com/office/officeart/2018/2/layout/IconCircleList"/>
    <dgm:cxn modelId="{882B437A-04F2-45A5-88A2-23C335B3B2C8}" type="presParOf" srcId="{83F17E45-4F1F-4051-BCE1-362EF63519F4}" destId="{0FED2E9C-1120-4AA7-BB12-8B97DE8B0B62}"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758E24FC-3CE1-4719-9CF9-12DBF67AB601}"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301659FD-0FB1-4F78-A93B-C1CAE783A1B6}">
      <dgm:prSet/>
      <dgm:spPr/>
      <dgm:t>
        <a:bodyPr/>
        <a:lstStyle/>
        <a:p>
          <a:r>
            <a:rPr lang="en-US"/>
            <a:t>Maria Thomas (A-Ha)	 </a:t>
          </a:r>
          <a:r>
            <a:rPr lang="en-US">
              <a:hlinkClick xmlns:r="http://schemas.openxmlformats.org/officeDocument/2006/relationships" r:id="rId1"/>
            </a:rPr>
            <a:t>mthomas@sd43.bc.ca</a:t>
          </a:r>
          <a:endParaRPr lang="en-US"/>
        </a:p>
      </dgm:t>
    </dgm:pt>
    <dgm:pt modelId="{50251E31-2E97-4B76-95B2-F2DD41239281}" type="parTrans" cxnId="{2D08F699-0DC8-42D9-A979-9B00C594B50B}">
      <dgm:prSet/>
      <dgm:spPr/>
      <dgm:t>
        <a:bodyPr/>
        <a:lstStyle/>
        <a:p>
          <a:endParaRPr lang="en-US"/>
        </a:p>
      </dgm:t>
    </dgm:pt>
    <dgm:pt modelId="{A1FB2088-CDF1-4A7B-A06A-5E2222531919}" type="sibTrans" cxnId="{2D08F699-0DC8-42D9-A979-9B00C594B50B}">
      <dgm:prSet/>
      <dgm:spPr/>
      <dgm:t>
        <a:bodyPr/>
        <a:lstStyle/>
        <a:p>
          <a:endParaRPr lang="en-US"/>
        </a:p>
      </dgm:t>
    </dgm:pt>
    <dgm:pt modelId="{97B39B4F-9799-4BB7-857F-1239DC3B4BC5}">
      <dgm:prSet/>
      <dgm:spPr/>
      <dgm:t>
        <a:bodyPr/>
        <a:lstStyle/>
        <a:p>
          <a:r>
            <a:rPr lang="en-US"/>
            <a:t>Nina Norlin (He-O) 	</a:t>
          </a:r>
          <a:r>
            <a:rPr lang="en-US">
              <a:hlinkClick xmlns:r="http://schemas.openxmlformats.org/officeDocument/2006/relationships" r:id="rId2"/>
            </a:rPr>
            <a:t>nnorlin@sd43.bc.ca</a:t>
          </a:r>
          <a:endParaRPr lang="en-US"/>
        </a:p>
      </dgm:t>
    </dgm:pt>
    <dgm:pt modelId="{6797732E-48FD-46FC-89FE-BA7A3EC25D66}" type="parTrans" cxnId="{4248441D-2132-4400-950C-B4B83A8AF553}">
      <dgm:prSet/>
      <dgm:spPr/>
      <dgm:t>
        <a:bodyPr/>
        <a:lstStyle/>
        <a:p>
          <a:endParaRPr lang="en-US"/>
        </a:p>
      </dgm:t>
    </dgm:pt>
    <dgm:pt modelId="{3D870B74-0836-4F96-B5E8-37FB6B9F13B2}" type="sibTrans" cxnId="{4248441D-2132-4400-950C-B4B83A8AF553}">
      <dgm:prSet/>
      <dgm:spPr/>
      <dgm:t>
        <a:bodyPr/>
        <a:lstStyle/>
        <a:p>
          <a:endParaRPr lang="en-US"/>
        </a:p>
      </dgm:t>
    </dgm:pt>
    <dgm:pt modelId="{1D77EFA9-8DD6-4DB3-A9F0-D7D36196672B}">
      <dgm:prSet/>
      <dgm:spPr/>
      <dgm:t>
        <a:bodyPr/>
        <a:lstStyle/>
        <a:p>
          <a:pPr rtl="0"/>
          <a:r>
            <a:rPr lang="en-US"/>
            <a:t>Denise Healey Wright</a:t>
          </a:r>
          <a:r>
            <a:rPr lang="en-US">
              <a:latin typeface="Calibri Light" panose="020F0302020204030204"/>
            </a:rPr>
            <a:t>        </a:t>
          </a:r>
          <a:r>
            <a:rPr lang="en-US"/>
            <a:t> </a:t>
          </a:r>
          <a:r>
            <a:rPr lang="en-US">
              <a:hlinkClick xmlns:r="http://schemas.openxmlformats.org/officeDocument/2006/relationships" r:id="rId3"/>
            </a:rPr>
            <a:t>dhealeywright@sd43.bc.ca</a:t>
          </a:r>
          <a:endParaRPr lang="en-US"/>
        </a:p>
        <a:p>
          <a:endParaRPr lang="en-US"/>
        </a:p>
      </dgm:t>
    </dgm:pt>
    <dgm:pt modelId="{096BB4CB-BAA5-4E8C-BBEB-51F13BC0DC36}" type="parTrans" cxnId="{480881A0-EA42-4F48-8AD7-7355A6C79C97}">
      <dgm:prSet/>
      <dgm:spPr/>
      <dgm:t>
        <a:bodyPr/>
        <a:lstStyle/>
        <a:p>
          <a:endParaRPr lang="en-US"/>
        </a:p>
      </dgm:t>
    </dgm:pt>
    <dgm:pt modelId="{A94A3E96-03BA-4BF8-B53B-9AD898E479AD}" type="sibTrans" cxnId="{480881A0-EA42-4F48-8AD7-7355A6C79C97}">
      <dgm:prSet/>
      <dgm:spPr/>
      <dgm:t>
        <a:bodyPr/>
        <a:lstStyle/>
        <a:p>
          <a:endParaRPr lang="en-US"/>
        </a:p>
      </dgm:t>
    </dgm:pt>
    <dgm:pt modelId="{BA6408E3-A38D-4B87-B60E-7371C9306D51}">
      <dgm:prSet/>
      <dgm:spPr/>
      <dgm:t>
        <a:bodyPr/>
        <a:lstStyle/>
        <a:p>
          <a:pPr rtl="0"/>
          <a:r>
            <a:rPr lang="en-US"/>
            <a:t>Anita Do (P-Z)</a:t>
          </a:r>
          <a:r>
            <a:rPr lang="en-US">
              <a:latin typeface="Calibri Light" panose="020F0302020204030204"/>
            </a:rPr>
            <a:t>             </a:t>
          </a:r>
          <a:r>
            <a:rPr lang="en-US"/>
            <a:t> 	</a:t>
          </a:r>
          <a:r>
            <a:rPr lang="en-US">
              <a:solidFill>
                <a:schemeClr val="accent1"/>
              </a:solidFill>
            </a:rPr>
            <a:t>ado</a:t>
          </a:r>
          <a:r>
            <a:rPr lang="en-US">
              <a:hlinkClick xmlns:r="http://schemas.openxmlformats.org/officeDocument/2006/relationships" r:id="rId4"/>
            </a:rPr>
            <a:t>@sd43.bc.ca</a:t>
          </a:r>
          <a:endParaRPr lang="en-US"/>
        </a:p>
        <a:p>
          <a:endParaRPr lang="en-CA"/>
        </a:p>
      </dgm:t>
    </dgm:pt>
    <dgm:pt modelId="{E39BE1E2-2486-4819-85E5-29CF41908B3E}" type="parTrans" cxnId="{15845848-550F-4DE6-9C67-65CFC8D1DE90}">
      <dgm:prSet/>
      <dgm:spPr/>
      <dgm:t>
        <a:bodyPr/>
        <a:lstStyle/>
        <a:p>
          <a:endParaRPr lang="en-CA"/>
        </a:p>
      </dgm:t>
    </dgm:pt>
    <dgm:pt modelId="{43DE0D74-DCAE-4E5A-9B0D-8955E382FBC2}" type="sibTrans" cxnId="{15845848-550F-4DE6-9C67-65CFC8D1DE90}">
      <dgm:prSet/>
      <dgm:spPr/>
      <dgm:t>
        <a:bodyPr/>
        <a:lstStyle/>
        <a:p>
          <a:endParaRPr lang="en-CA"/>
        </a:p>
      </dgm:t>
    </dgm:pt>
    <dgm:pt modelId="{71798094-0962-473E-9446-38E26A64CB3E}" type="pres">
      <dgm:prSet presAssocID="{758E24FC-3CE1-4719-9CF9-12DBF67AB601}" presName="linear" presStyleCnt="0">
        <dgm:presLayoutVars>
          <dgm:animLvl val="lvl"/>
          <dgm:resizeHandles val="exact"/>
        </dgm:presLayoutVars>
      </dgm:prSet>
      <dgm:spPr/>
    </dgm:pt>
    <dgm:pt modelId="{55F58918-FED6-4D23-B2EA-AD528721EAD9}" type="pres">
      <dgm:prSet presAssocID="{301659FD-0FB1-4F78-A93B-C1CAE783A1B6}" presName="parentText" presStyleLbl="node1" presStyleIdx="0" presStyleCnt="4" custLinFactNeighborX="0" custLinFactNeighborY="-75185">
        <dgm:presLayoutVars>
          <dgm:chMax val="0"/>
          <dgm:bulletEnabled val="1"/>
        </dgm:presLayoutVars>
      </dgm:prSet>
      <dgm:spPr/>
    </dgm:pt>
    <dgm:pt modelId="{A85054DB-FF1B-438C-9211-BBFE4739FE42}" type="pres">
      <dgm:prSet presAssocID="{A1FB2088-CDF1-4A7B-A06A-5E2222531919}" presName="spacer" presStyleCnt="0"/>
      <dgm:spPr/>
    </dgm:pt>
    <dgm:pt modelId="{3688B9E9-7857-47BD-B276-D86FF3A6CD75}" type="pres">
      <dgm:prSet presAssocID="{97B39B4F-9799-4BB7-857F-1239DC3B4BC5}" presName="parentText" presStyleLbl="node1" presStyleIdx="1" presStyleCnt="4" custLinFactNeighborX="0" custLinFactNeighborY="13011">
        <dgm:presLayoutVars>
          <dgm:chMax val="0"/>
          <dgm:bulletEnabled val="1"/>
        </dgm:presLayoutVars>
      </dgm:prSet>
      <dgm:spPr/>
    </dgm:pt>
    <dgm:pt modelId="{C1C68A39-0DDA-4C86-9DE2-5FEC453016B9}" type="pres">
      <dgm:prSet presAssocID="{3D870B74-0836-4F96-B5E8-37FB6B9F13B2}" presName="spacer" presStyleCnt="0"/>
      <dgm:spPr/>
    </dgm:pt>
    <dgm:pt modelId="{4D7F5B41-5B77-46EA-A9FA-F61AFFB220FB}" type="pres">
      <dgm:prSet presAssocID="{BA6408E3-A38D-4B87-B60E-7371C9306D51}" presName="parentText" presStyleLbl="node1" presStyleIdx="2" presStyleCnt="4" custLinFactNeighborX="0" custLinFactNeighborY="-55457">
        <dgm:presLayoutVars>
          <dgm:chMax val="0"/>
          <dgm:bulletEnabled val="1"/>
        </dgm:presLayoutVars>
      </dgm:prSet>
      <dgm:spPr/>
    </dgm:pt>
    <dgm:pt modelId="{861BCDDB-4644-4B24-A0E5-33907973DA6B}" type="pres">
      <dgm:prSet presAssocID="{43DE0D74-DCAE-4E5A-9B0D-8955E382FBC2}" presName="spacer" presStyleCnt="0"/>
      <dgm:spPr/>
    </dgm:pt>
    <dgm:pt modelId="{C4104859-91A6-4ED6-9136-8EB182C913AB}" type="pres">
      <dgm:prSet presAssocID="{1D77EFA9-8DD6-4DB3-A9F0-D7D36196672B}" presName="parentText" presStyleLbl="node1" presStyleIdx="3" presStyleCnt="4" custScaleY="86981">
        <dgm:presLayoutVars>
          <dgm:chMax val="0"/>
          <dgm:bulletEnabled val="1"/>
        </dgm:presLayoutVars>
      </dgm:prSet>
      <dgm:spPr/>
    </dgm:pt>
  </dgm:ptLst>
  <dgm:cxnLst>
    <dgm:cxn modelId="{4248441D-2132-4400-950C-B4B83A8AF553}" srcId="{758E24FC-3CE1-4719-9CF9-12DBF67AB601}" destId="{97B39B4F-9799-4BB7-857F-1239DC3B4BC5}" srcOrd="1" destOrd="0" parTransId="{6797732E-48FD-46FC-89FE-BA7A3EC25D66}" sibTransId="{3D870B74-0836-4F96-B5E8-37FB6B9F13B2}"/>
    <dgm:cxn modelId="{E7853B35-5C8F-4414-A813-BE798FAA0186}" type="presOf" srcId="{BA6408E3-A38D-4B87-B60E-7371C9306D51}" destId="{4D7F5B41-5B77-46EA-A9FA-F61AFFB220FB}" srcOrd="0" destOrd="0" presId="urn:microsoft.com/office/officeart/2005/8/layout/vList2"/>
    <dgm:cxn modelId="{4ED8F73E-FBB3-41EE-83E7-1E9FE177613E}" type="presOf" srcId="{1D77EFA9-8DD6-4DB3-A9F0-D7D36196672B}" destId="{C4104859-91A6-4ED6-9136-8EB182C913AB}" srcOrd="0" destOrd="0" presId="urn:microsoft.com/office/officeart/2005/8/layout/vList2"/>
    <dgm:cxn modelId="{15845848-550F-4DE6-9C67-65CFC8D1DE90}" srcId="{758E24FC-3CE1-4719-9CF9-12DBF67AB601}" destId="{BA6408E3-A38D-4B87-B60E-7371C9306D51}" srcOrd="2" destOrd="0" parTransId="{E39BE1E2-2486-4819-85E5-29CF41908B3E}" sibTransId="{43DE0D74-DCAE-4E5A-9B0D-8955E382FBC2}"/>
    <dgm:cxn modelId="{08A80E50-9004-40AA-AB9E-018CE5781531}" type="presOf" srcId="{97B39B4F-9799-4BB7-857F-1239DC3B4BC5}" destId="{3688B9E9-7857-47BD-B276-D86FF3A6CD75}" srcOrd="0" destOrd="0" presId="urn:microsoft.com/office/officeart/2005/8/layout/vList2"/>
    <dgm:cxn modelId="{2D08F699-0DC8-42D9-A979-9B00C594B50B}" srcId="{758E24FC-3CE1-4719-9CF9-12DBF67AB601}" destId="{301659FD-0FB1-4F78-A93B-C1CAE783A1B6}" srcOrd="0" destOrd="0" parTransId="{50251E31-2E97-4B76-95B2-F2DD41239281}" sibTransId="{A1FB2088-CDF1-4A7B-A06A-5E2222531919}"/>
    <dgm:cxn modelId="{480881A0-EA42-4F48-8AD7-7355A6C79C97}" srcId="{758E24FC-3CE1-4719-9CF9-12DBF67AB601}" destId="{1D77EFA9-8DD6-4DB3-A9F0-D7D36196672B}" srcOrd="3" destOrd="0" parTransId="{096BB4CB-BAA5-4E8C-BBEB-51F13BC0DC36}" sibTransId="{A94A3E96-03BA-4BF8-B53B-9AD898E479AD}"/>
    <dgm:cxn modelId="{27DED4CB-AD3E-4532-8135-A393DA032581}" type="presOf" srcId="{758E24FC-3CE1-4719-9CF9-12DBF67AB601}" destId="{71798094-0962-473E-9446-38E26A64CB3E}" srcOrd="0" destOrd="0" presId="urn:microsoft.com/office/officeart/2005/8/layout/vList2"/>
    <dgm:cxn modelId="{811FC0F9-A1F6-434A-A0F6-B789BA950BF7}" type="presOf" srcId="{301659FD-0FB1-4F78-A93B-C1CAE783A1B6}" destId="{55F58918-FED6-4D23-B2EA-AD528721EAD9}" srcOrd="0" destOrd="0" presId="urn:microsoft.com/office/officeart/2005/8/layout/vList2"/>
    <dgm:cxn modelId="{B1D584C2-8EE6-4B9D-A842-43BC05A365C6}" type="presParOf" srcId="{71798094-0962-473E-9446-38E26A64CB3E}" destId="{55F58918-FED6-4D23-B2EA-AD528721EAD9}" srcOrd="0" destOrd="0" presId="urn:microsoft.com/office/officeart/2005/8/layout/vList2"/>
    <dgm:cxn modelId="{309B0EA9-71A1-408A-9F43-95D93C839A9C}" type="presParOf" srcId="{71798094-0962-473E-9446-38E26A64CB3E}" destId="{A85054DB-FF1B-438C-9211-BBFE4739FE42}" srcOrd="1" destOrd="0" presId="urn:microsoft.com/office/officeart/2005/8/layout/vList2"/>
    <dgm:cxn modelId="{EA1D429A-3FE0-4DBE-B0F5-35D614556896}" type="presParOf" srcId="{71798094-0962-473E-9446-38E26A64CB3E}" destId="{3688B9E9-7857-47BD-B276-D86FF3A6CD75}" srcOrd="2" destOrd="0" presId="urn:microsoft.com/office/officeart/2005/8/layout/vList2"/>
    <dgm:cxn modelId="{81663FC9-9E82-4323-8190-4833CDDDCDF5}" type="presParOf" srcId="{71798094-0962-473E-9446-38E26A64CB3E}" destId="{C1C68A39-0DDA-4C86-9DE2-5FEC453016B9}" srcOrd="3" destOrd="0" presId="urn:microsoft.com/office/officeart/2005/8/layout/vList2"/>
    <dgm:cxn modelId="{F3253C78-EAFB-4942-8E5D-0C84ECCCF684}" type="presParOf" srcId="{71798094-0962-473E-9446-38E26A64CB3E}" destId="{4D7F5B41-5B77-46EA-A9FA-F61AFFB220FB}" srcOrd="4" destOrd="0" presId="urn:microsoft.com/office/officeart/2005/8/layout/vList2"/>
    <dgm:cxn modelId="{9FF02DBB-AA4C-454D-80B1-30C8C84BBA0A}" type="presParOf" srcId="{71798094-0962-473E-9446-38E26A64CB3E}" destId="{861BCDDB-4644-4B24-A0E5-33907973DA6B}" srcOrd="5" destOrd="0" presId="urn:microsoft.com/office/officeart/2005/8/layout/vList2"/>
    <dgm:cxn modelId="{6A21599A-C6F9-4BE9-A703-5DDD28A7E55F}" type="presParOf" srcId="{71798094-0962-473E-9446-38E26A64CB3E}" destId="{C4104859-91A6-4ED6-9136-8EB182C913AB}"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59EA782-E335-45C7-B1B3-2C870BDF2CD8}" type="doc">
      <dgm:prSet loTypeId="urn:microsoft.com/office/officeart/2005/8/layout/matrix3" loCatId="matrix" qsTypeId="urn:microsoft.com/office/officeart/2005/8/quickstyle/simple1" qsCatId="simple" csTypeId="urn:microsoft.com/office/officeart/2005/8/colors/colorful5" csCatId="colorful"/>
      <dgm:spPr/>
      <dgm:t>
        <a:bodyPr/>
        <a:lstStyle/>
        <a:p>
          <a:endParaRPr lang="en-US"/>
        </a:p>
      </dgm:t>
    </dgm:pt>
    <dgm:pt modelId="{C9F33B99-06D5-4238-B813-C5D9C1F5EDBD}">
      <dgm:prSet/>
      <dgm:spPr/>
      <dgm:t>
        <a:bodyPr/>
        <a:lstStyle/>
        <a:p>
          <a:pPr>
            <a:lnSpc>
              <a:spcPct val="100000"/>
            </a:lnSpc>
          </a:pPr>
          <a:r>
            <a:rPr lang="en-US" b="1" i="1"/>
            <a:t>Vocational Programs</a:t>
          </a:r>
          <a:endParaRPr lang="en-US"/>
        </a:p>
      </dgm:t>
    </dgm:pt>
    <dgm:pt modelId="{BA280CAB-76E7-42DF-A898-5FAF1C87AE96}" type="parTrans" cxnId="{5C6AB7A5-12D7-42A2-85F2-B9237F1601E4}">
      <dgm:prSet/>
      <dgm:spPr/>
      <dgm:t>
        <a:bodyPr/>
        <a:lstStyle/>
        <a:p>
          <a:endParaRPr lang="en-US"/>
        </a:p>
      </dgm:t>
    </dgm:pt>
    <dgm:pt modelId="{4873C95A-EA9D-469F-BB18-BBA8A98C2272}" type="sibTrans" cxnId="{5C6AB7A5-12D7-42A2-85F2-B9237F1601E4}">
      <dgm:prSet/>
      <dgm:spPr/>
      <dgm:t>
        <a:bodyPr/>
        <a:lstStyle/>
        <a:p>
          <a:endParaRPr lang="en-US"/>
        </a:p>
      </dgm:t>
    </dgm:pt>
    <dgm:pt modelId="{ED1E4044-F384-4E4E-AC56-0F624951CF9F}">
      <dgm:prSet/>
      <dgm:spPr/>
      <dgm:t>
        <a:bodyPr/>
        <a:lstStyle/>
        <a:p>
          <a:pPr>
            <a:lnSpc>
              <a:spcPct val="100000"/>
            </a:lnSpc>
          </a:pPr>
          <a:r>
            <a:rPr lang="en-US" b="1" i="1"/>
            <a:t>Technology Programs</a:t>
          </a:r>
          <a:endParaRPr lang="en-US"/>
        </a:p>
      </dgm:t>
    </dgm:pt>
    <dgm:pt modelId="{A021B4CB-2B8D-4061-8736-C20B6884DA77}" type="parTrans" cxnId="{BA5050A3-35CA-4EED-9A08-9DC8D0576AA7}">
      <dgm:prSet/>
      <dgm:spPr/>
      <dgm:t>
        <a:bodyPr/>
        <a:lstStyle/>
        <a:p>
          <a:endParaRPr lang="en-US"/>
        </a:p>
      </dgm:t>
    </dgm:pt>
    <dgm:pt modelId="{9CB1BA5C-44A9-479C-9B22-916C944435FB}" type="sibTrans" cxnId="{BA5050A3-35CA-4EED-9A08-9DC8D0576AA7}">
      <dgm:prSet/>
      <dgm:spPr/>
      <dgm:t>
        <a:bodyPr/>
        <a:lstStyle/>
        <a:p>
          <a:endParaRPr lang="en-US"/>
        </a:p>
      </dgm:t>
    </dgm:pt>
    <dgm:pt modelId="{4FBD06FE-D6C8-46C2-88A4-221D67843C44}">
      <dgm:prSet/>
      <dgm:spPr/>
      <dgm:t>
        <a:bodyPr/>
        <a:lstStyle/>
        <a:p>
          <a:pPr>
            <a:lnSpc>
              <a:spcPct val="100000"/>
            </a:lnSpc>
          </a:pPr>
          <a:r>
            <a:rPr lang="en-US" b="1" i="1"/>
            <a:t>College and University College Programs</a:t>
          </a:r>
          <a:endParaRPr lang="en-US"/>
        </a:p>
      </dgm:t>
    </dgm:pt>
    <dgm:pt modelId="{69CE4C46-B555-4F67-83B5-58A5D27156D7}" type="parTrans" cxnId="{2555FA83-61C1-41F2-870A-10A49FB8AAD4}">
      <dgm:prSet/>
      <dgm:spPr/>
      <dgm:t>
        <a:bodyPr/>
        <a:lstStyle/>
        <a:p>
          <a:endParaRPr lang="en-US"/>
        </a:p>
      </dgm:t>
    </dgm:pt>
    <dgm:pt modelId="{B5E79186-68F2-4A3C-B49C-7F30733FD7DD}" type="sibTrans" cxnId="{2555FA83-61C1-41F2-870A-10A49FB8AAD4}">
      <dgm:prSet/>
      <dgm:spPr/>
      <dgm:t>
        <a:bodyPr/>
        <a:lstStyle/>
        <a:p>
          <a:endParaRPr lang="en-US"/>
        </a:p>
      </dgm:t>
    </dgm:pt>
    <dgm:pt modelId="{26860A25-B90F-453B-BCA9-0A25E06A8F9F}">
      <dgm:prSet/>
      <dgm:spPr/>
      <dgm:t>
        <a:bodyPr/>
        <a:lstStyle/>
        <a:p>
          <a:pPr>
            <a:lnSpc>
              <a:spcPct val="100000"/>
            </a:lnSpc>
          </a:pPr>
          <a:r>
            <a:rPr lang="en-US" b="1" i="1"/>
            <a:t>University</a:t>
          </a:r>
          <a:endParaRPr lang="en-US"/>
        </a:p>
      </dgm:t>
    </dgm:pt>
    <dgm:pt modelId="{792A80D0-000E-475B-A0EF-5E584A055D60}" type="parTrans" cxnId="{3EB239EB-E35D-44DC-B727-87750EFA3212}">
      <dgm:prSet/>
      <dgm:spPr/>
      <dgm:t>
        <a:bodyPr/>
        <a:lstStyle/>
        <a:p>
          <a:endParaRPr lang="en-US"/>
        </a:p>
      </dgm:t>
    </dgm:pt>
    <dgm:pt modelId="{C14A1921-6583-453A-A39C-F162DDCED877}" type="sibTrans" cxnId="{3EB239EB-E35D-44DC-B727-87750EFA3212}">
      <dgm:prSet/>
      <dgm:spPr/>
      <dgm:t>
        <a:bodyPr/>
        <a:lstStyle/>
        <a:p>
          <a:endParaRPr lang="en-US"/>
        </a:p>
      </dgm:t>
    </dgm:pt>
    <dgm:pt modelId="{1B72BE74-AA68-4C82-94AD-BCE0FE4D53D6}" type="pres">
      <dgm:prSet presAssocID="{259EA782-E335-45C7-B1B3-2C870BDF2CD8}" presName="matrix" presStyleCnt="0">
        <dgm:presLayoutVars>
          <dgm:chMax val="1"/>
          <dgm:dir/>
          <dgm:resizeHandles val="exact"/>
        </dgm:presLayoutVars>
      </dgm:prSet>
      <dgm:spPr/>
    </dgm:pt>
    <dgm:pt modelId="{AB99CA79-8F37-4F4D-8064-83F67F9060C4}" type="pres">
      <dgm:prSet presAssocID="{259EA782-E335-45C7-B1B3-2C870BDF2CD8}" presName="diamond" presStyleLbl="bgShp" presStyleIdx="0" presStyleCnt="1"/>
      <dgm:spPr/>
    </dgm:pt>
    <dgm:pt modelId="{1CB92CD1-7999-4DF5-B3D4-6D01326DCF9E}" type="pres">
      <dgm:prSet presAssocID="{259EA782-E335-45C7-B1B3-2C870BDF2CD8}" presName="quad1" presStyleLbl="node1" presStyleIdx="0" presStyleCnt="4">
        <dgm:presLayoutVars>
          <dgm:chMax val="0"/>
          <dgm:chPref val="0"/>
          <dgm:bulletEnabled val="1"/>
        </dgm:presLayoutVars>
      </dgm:prSet>
      <dgm:spPr/>
    </dgm:pt>
    <dgm:pt modelId="{BA2BF05F-E905-46AC-8B78-5A7A7E9198C9}" type="pres">
      <dgm:prSet presAssocID="{259EA782-E335-45C7-B1B3-2C870BDF2CD8}" presName="quad2" presStyleLbl="node1" presStyleIdx="1" presStyleCnt="4">
        <dgm:presLayoutVars>
          <dgm:chMax val="0"/>
          <dgm:chPref val="0"/>
          <dgm:bulletEnabled val="1"/>
        </dgm:presLayoutVars>
      </dgm:prSet>
      <dgm:spPr/>
    </dgm:pt>
    <dgm:pt modelId="{1333DE43-202B-4FC9-8CE2-44555711E518}" type="pres">
      <dgm:prSet presAssocID="{259EA782-E335-45C7-B1B3-2C870BDF2CD8}" presName="quad3" presStyleLbl="node1" presStyleIdx="2" presStyleCnt="4">
        <dgm:presLayoutVars>
          <dgm:chMax val="0"/>
          <dgm:chPref val="0"/>
          <dgm:bulletEnabled val="1"/>
        </dgm:presLayoutVars>
      </dgm:prSet>
      <dgm:spPr/>
    </dgm:pt>
    <dgm:pt modelId="{18EE138B-5649-4FE3-9CD3-9D43829C532E}" type="pres">
      <dgm:prSet presAssocID="{259EA782-E335-45C7-B1B3-2C870BDF2CD8}" presName="quad4" presStyleLbl="node1" presStyleIdx="3" presStyleCnt="4">
        <dgm:presLayoutVars>
          <dgm:chMax val="0"/>
          <dgm:chPref val="0"/>
          <dgm:bulletEnabled val="1"/>
        </dgm:presLayoutVars>
      </dgm:prSet>
      <dgm:spPr/>
    </dgm:pt>
  </dgm:ptLst>
  <dgm:cxnLst>
    <dgm:cxn modelId="{EF906E30-6EF7-454A-8F21-368F11365E31}" type="presOf" srcId="{C9F33B99-06D5-4238-B813-C5D9C1F5EDBD}" destId="{1CB92CD1-7999-4DF5-B3D4-6D01326DCF9E}" srcOrd="0" destOrd="0" presId="urn:microsoft.com/office/officeart/2005/8/layout/matrix3"/>
    <dgm:cxn modelId="{9831EE73-C751-416E-BAC7-AD77E17F593D}" type="presOf" srcId="{ED1E4044-F384-4E4E-AC56-0F624951CF9F}" destId="{BA2BF05F-E905-46AC-8B78-5A7A7E9198C9}" srcOrd="0" destOrd="0" presId="urn:microsoft.com/office/officeart/2005/8/layout/matrix3"/>
    <dgm:cxn modelId="{7DE81455-066B-46B4-BA79-91B97ED4818A}" type="presOf" srcId="{26860A25-B90F-453B-BCA9-0A25E06A8F9F}" destId="{18EE138B-5649-4FE3-9CD3-9D43829C532E}" srcOrd="0" destOrd="0" presId="urn:microsoft.com/office/officeart/2005/8/layout/matrix3"/>
    <dgm:cxn modelId="{354C5B79-939B-4716-BDC8-EE2B9A4A696F}" type="presOf" srcId="{4FBD06FE-D6C8-46C2-88A4-221D67843C44}" destId="{1333DE43-202B-4FC9-8CE2-44555711E518}" srcOrd="0" destOrd="0" presId="urn:microsoft.com/office/officeart/2005/8/layout/matrix3"/>
    <dgm:cxn modelId="{2555FA83-61C1-41F2-870A-10A49FB8AAD4}" srcId="{259EA782-E335-45C7-B1B3-2C870BDF2CD8}" destId="{4FBD06FE-D6C8-46C2-88A4-221D67843C44}" srcOrd="2" destOrd="0" parTransId="{69CE4C46-B555-4F67-83B5-58A5D27156D7}" sibTransId="{B5E79186-68F2-4A3C-B49C-7F30733FD7DD}"/>
    <dgm:cxn modelId="{BA5050A3-35CA-4EED-9A08-9DC8D0576AA7}" srcId="{259EA782-E335-45C7-B1B3-2C870BDF2CD8}" destId="{ED1E4044-F384-4E4E-AC56-0F624951CF9F}" srcOrd="1" destOrd="0" parTransId="{A021B4CB-2B8D-4061-8736-C20B6884DA77}" sibTransId="{9CB1BA5C-44A9-479C-9B22-916C944435FB}"/>
    <dgm:cxn modelId="{5C6AB7A5-12D7-42A2-85F2-B9237F1601E4}" srcId="{259EA782-E335-45C7-B1B3-2C870BDF2CD8}" destId="{C9F33B99-06D5-4238-B813-C5D9C1F5EDBD}" srcOrd="0" destOrd="0" parTransId="{BA280CAB-76E7-42DF-A898-5FAF1C87AE96}" sibTransId="{4873C95A-EA9D-469F-BB18-BBA8A98C2272}"/>
    <dgm:cxn modelId="{EBCE97DE-B428-4AB2-AE6D-876B12B4C1E0}" type="presOf" srcId="{259EA782-E335-45C7-B1B3-2C870BDF2CD8}" destId="{1B72BE74-AA68-4C82-94AD-BCE0FE4D53D6}" srcOrd="0" destOrd="0" presId="urn:microsoft.com/office/officeart/2005/8/layout/matrix3"/>
    <dgm:cxn modelId="{3EB239EB-E35D-44DC-B727-87750EFA3212}" srcId="{259EA782-E335-45C7-B1B3-2C870BDF2CD8}" destId="{26860A25-B90F-453B-BCA9-0A25E06A8F9F}" srcOrd="3" destOrd="0" parTransId="{792A80D0-000E-475B-A0EF-5E584A055D60}" sibTransId="{C14A1921-6583-453A-A39C-F162DDCED877}"/>
    <dgm:cxn modelId="{5796C14F-E382-4984-BD08-1BFAE0152B1E}" type="presParOf" srcId="{1B72BE74-AA68-4C82-94AD-BCE0FE4D53D6}" destId="{AB99CA79-8F37-4F4D-8064-83F67F9060C4}" srcOrd="0" destOrd="0" presId="urn:microsoft.com/office/officeart/2005/8/layout/matrix3"/>
    <dgm:cxn modelId="{C4CE5537-D8D0-4A85-88B9-3E3F986FDB13}" type="presParOf" srcId="{1B72BE74-AA68-4C82-94AD-BCE0FE4D53D6}" destId="{1CB92CD1-7999-4DF5-B3D4-6D01326DCF9E}" srcOrd="1" destOrd="0" presId="urn:microsoft.com/office/officeart/2005/8/layout/matrix3"/>
    <dgm:cxn modelId="{BDE2C5BF-601D-49B4-9690-7F8CEBF1D7E3}" type="presParOf" srcId="{1B72BE74-AA68-4C82-94AD-BCE0FE4D53D6}" destId="{BA2BF05F-E905-46AC-8B78-5A7A7E9198C9}" srcOrd="2" destOrd="0" presId="urn:microsoft.com/office/officeart/2005/8/layout/matrix3"/>
    <dgm:cxn modelId="{A417FF8A-552B-49A7-975D-72F0BEEE4524}" type="presParOf" srcId="{1B72BE74-AA68-4C82-94AD-BCE0FE4D53D6}" destId="{1333DE43-202B-4FC9-8CE2-44555711E518}" srcOrd="3" destOrd="0" presId="urn:microsoft.com/office/officeart/2005/8/layout/matrix3"/>
    <dgm:cxn modelId="{E095F7C4-98DE-45FC-9F29-584A4CB98E08}" type="presParOf" srcId="{1B72BE74-AA68-4C82-94AD-BCE0FE4D53D6}" destId="{18EE138B-5649-4FE3-9CD3-9D43829C532E}"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726963E-3284-46FE-8752-4F21EB87499A}"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A556F6C9-0DFD-4741-985A-10B2CC98B229}">
      <dgm:prSet/>
      <dgm:spPr/>
      <dgm:t>
        <a:bodyPr/>
        <a:lstStyle/>
        <a:p>
          <a:r>
            <a:rPr lang="en-US"/>
            <a:t>Offered at Vancouver Community College (VCC) and BCIT</a:t>
          </a:r>
        </a:p>
      </dgm:t>
    </dgm:pt>
    <dgm:pt modelId="{44F346B2-046F-420D-8B59-1400D83FCFEA}" type="parTrans" cxnId="{C8B0B832-2659-4BB0-8954-994172D1EFA9}">
      <dgm:prSet/>
      <dgm:spPr/>
      <dgm:t>
        <a:bodyPr/>
        <a:lstStyle/>
        <a:p>
          <a:endParaRPr lang="en-US"/>
        </a:p>
      </dgm:t>
    </dgm:pt>
    <dgm:pt modelId="{BE701354-BA12-42E4-AA87-25F418AC32AA}" type="sibTrans" cxnId="{C8B0B832-2659-4BB0-8954-994172D1EFA9}">
      <dgm:prSet/>
      <dgm:spPr/>
      <dgm:t>
        <a:bodyPr/>
        <a:lstStyle/>
        <a:p>
          <a:endParaRPr lang="en-US"/>
        </a:p>
      </dgm:t>
    </dgm:pt>
    <dgm:pt modelId="{16ED4F2E-62DF-4CBE-B2F1-DDC9EF795A55}">
      <dgm:prSet/>
      <dgm:spPr/>
      <dgm:t>
        <a:bodyPr/>
        <a:lstStyle/>
        <a:p>
          <a:r>
            <a:rPr lang="en-US"/>
            <a:t>Some programs lead to designated trades and eventual completion of a full apprenticeship</a:t>
          </a:r>
        </a:p>
      </dgm:t>
    </dgm:pt>
    <dgm:pt modelId="{7F2C1808-44DB-405C-9B7D-75C068839DC9}" type="parTrans" cxnId="{1BE01E51-D1C3-4428-84B0-9AEFC9A9D1AA}">
      <dgm:prSet/>
      <dgm:spPr/>
      <dgm:t>
        <a:bodyPr/>
        <a:lstStyle/>
        <a:p>
          <a:endParaRPr lang="en-US"/>
        </a:p>
      </dgm:t>
    </dgm:pt>
    <dgm:pt modelId="{A4706C1C-2B0A-49BD-AF6B-62056C68EBFD}" type="sibTrans" cxnId="{1BE01E51-D1C3-4428-84B0-9AEFC9A9D1AA}">
      <dgm:prSet/>
      <dgm:spPr/>
      <dgm:t>
        <a:bodyPr/>
        <a:lstStyle/>
        <a:p>
          <a:endParaRPr lang="en-US"/>
        </a:p>
      </dgm:t>
    </dgm:pt>
    <dgm:pt modelId="{72D64936-A27D-4A23-B509-88CA6BA0D443}">
      <dgm:prSet/>
      <dgm:spPr/>
      <dgm:t>
        <a:bodyPr/>
        <a:lstStyle/>
        <a:p>
          <a:r>
            <a:rPr lang="en-US"/>
            <a:t>Programs vary in length from a few weeks to two years </a:t>
          </a:r>
        </a:p>
      </dgm:t>
    </dgm:pt>
    <dgm:pt modelId="{78D2A701-B616-4E4A-A579-4AF9A803E838}" type="parTrans" cxnId="{B3BE00E6-A929-4A24-BBC1-2E785D5322A9}">
      <dgm:prSet/>
      <dgm:spPr/>
      <dgm:t>
        <a:bodyPr/>
        <a:lstStyle/>
        <a:p>
          <a:endParaRPr lang="en-US"/>
        </a:p>
      </dgm:t>
    </dgm:pt>
    <dgm:pt modelId="{D41F4CB8-6B62-46BC-A864-2C6986FC187D}" type="sibTrans" cxnId="{B3BE00E6-A929-4A24-BBC1-2E785D5322A9}">
      <dgm:prSet/>
      <dgm:spPr/>
      <dgm:t>
        <a:bodyPr/>
        <a:lstStyle/>
        <a:p>
          <a:endParaRPr lang="en-US"/>
        </a:p>
      </dgm:t>
    </dgm:pt>
    <dgm:pt modelId="{791F534D-75EF-4324-B0A5-EE89D37AEEC4}" type="pres">
      <dgm:prSet presAssocID="{C726963E-3284-46FE-8752-4F21EB87499A}" presName="linear" presStyleCnt="0">
        <dgm:presLayoutVars>
          <dgm:animLvl val="lvl"/>
          <dgm:resizeHandles val="exact"/>
        </dgm:presLayoutVars>
      </dgm:prSet>
      <dgm:spPr/>
    </dgm:pt>
    <dgm:pt modelId="{CF23E87C-D668-4845-BA0F-4C2686B8E1DE}" type="pres">
      <dgm:prSet presAssocID="{A556F6C9-0DFD-4741-985A-10B2CC98B229}" presName="parentText" presStyleLbl="node1" presStyleIdx="0" presStyleCnt="3">
        <dgm:presLayoutVars>
          <dgm:chMax val="0"/>
          <dgm:bulletEnabled val="1"/>
        </dgm:presLayoutVars>
      </dgm:prSet>
      <dgm:spPr/>
    </dgm:pt>
    <dgm:pt modelId="{5F92F095-4807-42F1-8B82-5D02AF71BBBC}" type="pres">
      <dgm:prSet presAssocID="{BE701354-BA12-42E4-AA87-25F418AC32AA}" presName="spacer" presStyleCnt="0"/>
      <dgm:spPr/>
    </dgm:pt>
    <dgm:pt modelId="{6D9F5F7F-9BD4-415B-B979-2B4DEA583823}" type="pres">
      <dgm:prSet presAssocID="{16ED4F2E-62DF-4CBE-B2F1-DDC9EF795A55}" presName="parentText" presStyleLbl="node1" presStyleIdx="1" presStyleCnt="3">
        <dgm:presLayoutVars>
          <dgm:chMax val="0"/>
          <dgm:bulletEnabled val="1"/>
        </dgm:presLayoutVars>
      </dgm:prSet>
      <dgm:spPr/>
    </dgm:pt>
    <dgm:pt modelId="{013B6187-4122-4970-9334-1EBE3E05F1BD}" type="pres">
      <dgm:prSet presAssocID="{A4706C1C-2B0A-49BD-AF6B-62056C68EBFD}" presName="spacer" presStyleCnt="0"/>
      <dgm:spPr/>
    </dgm:pt>
    <dgm:pt modelId="{076EB02F-D778-4185-87E8-27D4B95C041F}" type="pres">
      <dgm:prSet presAssocID="{72D64936-A27D-4A23-B509-88CA6BA0D443}" presName="parentText" presStyleLbl="node1" presStyleIdx="2" presStyleCnt="3">
        <dgm:presLayoutVars>
          <dgm:chMax val="0"/>
          <dgm:bulletEnabled val="1"/>
        </dgm:presLayoutVars>
      </dgm:prSet>
      <dgm:spPr/>
    </dgm:pt>
  </dgm:ptLst>
  <dgm:cxnLst>
    <dgm:cxn modelId="{C3865A17-5EB8-4CB4-97D5-9D8CF85FEEDA}" type="presOf" srcId="{16ED4F2E-62DF-4CBE-B2F1-DDC9EF795A55}" destId="{6D9F5F7F-9BD4-415B-B979-2B4DEA583823}" srcOrd="0" destOrd="0" presId="urn:microsoft.com/office/officeart/2005/8/layout/vList2"/>
    <dgm:cxn modelId="{C3025F25-A645-4DC3-8D10-8A785D0A1F1E}" type="presOf" srcId="{C726963E-3284-46FE-8752-4F21EB87499A}" destId="{791F534D-75EF-4324-B0A5-EE89D37AEEC4}" srcOrd="0" destOrd="0" presId="urn:microsoft.com/office/officeart/2005/8/layout/vList2"/>
    <dgm:cxn modelId="{C8B0B832-2659-4BB0-8954-994172D1EFA9}" srcId="{C726963E-3284-46FE-8752-4F21EB87499A}" destId="{A556F6C9-0DFD-4741-985A-10B2CC98B229}" srcOrd="0" destOrd="0" parTransId="{44F346B2-046F-420D-8B59-1400D83FCFEA}" sibTransId="{BE701354-BA12-42E4-AA87-25F418AC32AA}"/>
    <dgm:cxn modelId="{1BE01E51-D1C3-4428-84B0-9AEFC9A9D1AA}" srcId="{C726963E-3284-46FE-8752-4F21EB87499A}" destId="{16ED4F2E-62DF-4CBE-B2F1-DDC9EF795A55}" srcOrd="1" destOrd="0" parTransId="{7F2C1808-44DB-405C-9B7D-75C068839DC9}" sibTransId="{A4706C1C-2B0A-49BD-AF6B-62056C68EBFD}"/>
    <dgm:cxn modelId="{1A449175-BA30-409D-BAAC-B48B317F06EC}" type="presOf" srcId="{72D64936-A27D-4A23-B509-88CA6BA0D443}" destId="{076EB02F-D778-4185-87E8-27D4B95C041F}" srcOrd="0" destOrd="0" presId="urn:microsoft.com/office/officeart/2005/8/layout/vList2"/>
    <dgm:cxn modelId="{196129B3-76F1-4118-887B-4C173175699E}" type="presOf" srcId="{A556F6C9-0DFD-4741-985A-10B2CC98B229}" destId="{CF23E87C-D668-4845-BA0F-4C2686B8E1DE}" srcOrd="0" destOrd="0" presId="urn:microsoft.com/office/officeart/2005/8/layout/vList2"/>
    <dgm:cxn modelId="{B3BE00E6-A929-4A24-BBC1-2E785D5322A9}" srcId="{C726963E-3284-46FE-8752-4F21EB87499A}" destId="{72D64936-A27D-4A23-B509-88CA6BA0D443}" srcOrd="2" destOrd="0" parTransId="{78D2A701-B616-4E4A-A579-4AF9A803E838}" sibTransId="{D41F4CB8-6B62-46BC-A864-2C6986FC187D}"/>
    <dgm:cxn modelId="{3EF4E912-EB9E-4343-AFED-36DC1259D8DC}" type="presParOf" srcId="{791F534D-75EF-4324-B0A5-EE89D37AEEC4}" destId="{CF23E87C-D668-4845-BA0F-4C2686B8E1DE}" srcOrd="0" destOrd="0" presId="urn:microsoft.com/office/officeart/2005/8/layout/vList2"/>
    <dgm:cxn modelId="{24E1B5D7-9C70-4587-88DA-5BB8AE61CA56}" type="presParOf" srcId="{791F534D-75EF-4324-B0A5-EE89D37AEEC4}" destId="{5F92F095-4807-42F1-8B82-5D02AF71BBBC}" srcOrd="1" destOrd="0" presId="urn:microsoft.com/office/officeart/2005/8/layout/vList2"/>
    <dgm:cxn modelId="{2B411D7F-6139-4F62-85E0-8721A6ED65FB}" type="presParOf" srcId="{791F534D-75EF-4324-B0A5-EE89D37AEEC4}" destId="{6D9F5F7F-9BD4-415B-B979-2B4DEA583823}" srcOrd="2" destOrd="0" presId="urn:microsoft.com/office/officeart/2005/8/layout/vList2"/>
    <dgm:cxn modelId="{A76C865B-4E81-4AFD-8DA4-AD5D7F8A7CDB}" type="presParOf" srcId="{791F534D-75EF-4324-B0A5-EE89D37AEEC4}" destId="{013B6187-4122-4970-9334-1EBE3E05F1BD}" srcOrd="3" destOrd="0" presId="urn:microsoft.com/office/officeart/2005/8/layout/vList2"/>
    <dgm:cxn modelId="{EE509867-DCA1-42C4-998F-5F410973311C}" type="presParOf" srcId="{791F534D-75EF-4324-B0A5-EE89D37AEEC4}" destId="{076EB02F-D778-4185-87E8-27D4B95C041F}"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40BA529-BE05-4C36-B973-19DB433AD4D6}"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1F71FEF0-DAB1-464D-90D9-C105B4514633}">
      <dgm:prSet/>
      <dgm:spPr/>
      <dgm:t>
        <a:bodyPr/>
        <a:lstStyle/>
        <a:p>
          <a:r>
            <a:rPr lang="en-US"/>
            <a:t>High school graduation </a:t>
          </a:r>
        </a:p>
      </dgm:t>
    </dgm:pt>
    <dgm:pt modelId="{D89CE72C-2BDD-4F07-91D0-F4036695B9AE}" type="parTrans" cxnId="{5BB7B8DE-2294-42D3-8FB6-8437761BB6E5}">
      <dgm:prSet/>
      <dgm:spPr/>
      <dgm:t>
        <a:bodyPr/>
        <a:lstStyle/>
        <a:p>
          <a:endParaRPr lang="en-US"/>
        </a:p>
      </dgm:t>
    </dgm:pt>
    <dgm:pt modelId="{15C46844-07CF-4076-9253-375B7D3EDF40}" type="sibTrans" cxnId="{5BB7B8DE-2294-42D3-8FB6-8437761BB6E5}">
      <dgm:prSet/>
      <dgm:spPr/>
      <dgm:t>
        <a:bodyPr/>
        <a:lstStyle/>
        <a:p>
          <a:endParaRPr lang="en-US"/>
        </a:p>
      </dgm:t>
    </dgm:pt>
    <dgm:pt modelId="{1724694B-BFE1-40CD-91C9-F51B331A6B6B}">
      <dgm:prSet/>
      <dgm:spPr/>
      <dgm:t>
        <a:bodyPr/>
        <a:lstStyle/>
        <a:p>
          <a:r>
            <a:rPr lang="en-US"/>
            <a:t>Rolling Application Dates and Deadlines</a:t>
          </a:r>
        </a:p>
      </dgm:t>
    </dgm:pt>
    <dgm:pt modelId="{AD4C7932-AD03-4BAF-9403-53289003F472}" type="parTrans" cxnId="{F14F847E-468F-4680-9960-2B7499656D86}">
      <dgm:prSet/>
      <dgm:spPr/>
      <dgm:t>
        <a:bodyPr/>
        <a:lstStyle/>
        <a:p>
          <a:endParaRPr lang="en-US"/>
        </a:p>
      </dgm:t>
    </dgm:pt>
    <dgm:pt modelId="{351B7003-7918-43C6-906E-28B68B4A6F0F}" type="sibTrans" cxnId="{F14F847E-468F-4680-9960-2B7499656D86}">
      <dgm:prSet/>
      <dgm:spPr/>
      <dgm:t>
        <a:bodyPr/>
        <a:lstStyle/>
        <a:p>
          <a:endParaRPr lang="en-US"/>
        </a:p>
      </dgm:t>
    </dgm:pt>
    <dgm:pt modelId="{1AA95B51-6A81-4BE7-8B2D-6A8B0C6EA925}">
      <dgm:prSet/>
      <dgm:spPr/>
      <dgm:t>
        <a:bodyPr/>
        <a:lstStyle/>
        <a:p>
          <a:r>
            <a:rPr lang="en-US"/>
            <a:t>Some specific course requirements.  </a:t>
          </a:r>
        </a:p>
      </dgm:t>
    </dgm:pt>
    <dgm:pt modelId="{E14F39E6-808E-4B5D-884D-B009DBA20D13}" type="parTrans" cxnId="{94CCEECA-47D1-4CB8-AC61-9FEE37A860AD}">
      <dgm:prSet/>
      <dgm:spPr/>
      <dgm:t>
        <a:bodyPr/>
        <a:lstStyle/>
        <a:p>
          <a:endParaRPr lang="en-CA"/>
        </a:p>
      </dgm:t>
    </dgm:pt>
    <dgm:pt modelId="{18F1AB84-72C0-45F4-B0A2-C8E1B9F203C5}" type="sibTrans" cxnId="{94CCEECA-47D1-4CB8-AC61-9FEE37A860AD}">
      <dgm:prSet/>
      <dgm:spPr/>
      <dgm:t>
        <a:bodyPr/>
        <a:lstStyle/>
        <a:p>
          <a:endParaRPr lang="en-CA"/>
        </a:p>
      </dgm:t>
    </dgm:pt>
    <dgm:pt modelId="{98FD652B-CD76-4335-AA66-39FF0B698BE8}" type="pres">
      <dgm:prSet presAssocID="{840BA529-BE05-4C36-B973-19DB433AD4D6}" presName="linear" presStyleCnt="0">
        <dgm:presLayoutVars>
          <dgm:animLvl val="lvl"/>
          <dgm:resizeHandles val="exact"/>
        </dgm:presLayoutVars>
      </dgm:prSet>
      <dgm:spPr/>
    </dgm:pt>
    <dgm:pt modelId="{DD18F54F-825B-48A5-BCAA-1447AC19BD01}" type="pres">
      <dgm:prSet presAssocID="{1F71FEF0-DAB1-464D-90D9-C105B4514633}" presName="parentText" presStyleLbl="node1" presStyleIdx="0" presStyleCnt="3">
        <dgm:presLayoutVars>
          <dgm:chMax val="0"/>
          <dgm:bulletEnabled val="1"/>
        </dgm:presLayoutVars>
      </dgm:prSet>
      <dgm:spPr/>
    </dgm:pt>
    <dgm:pt modelId="{9D37ACCF-2B6B-4BA4-97D0-6309D2E310AF}" type="pres">
      <dgm:prSet presAssocID="{15C46844-07CF-4076-9253-375B7D3EDF40}" presName="spacer" presStyleCnt="0"/>
      <dgm:spPr/>
    </dgm:pt>
    <dgm:pt modelId="{90AD7DC4-5D72-48DD-B9B6-38425817311A}" type="pres">
      <dgm:prSet presAssocID="{1AA95B51-6A81-4BE7-8B2D-6A8B0C6EA925}" presName="parentText" presStyleLbl="node1" presStyleIdx="1" presStyleCnt="3">
        <dgm:presLayoutVars>
          <dgm:chMax val="0"/>
          <dgm:bulletEnabled val="1"/>
        </dgm:presLayoutVars>
      </dgm:prSet>
      <dgm:spPr/>
    </dgm:pt>
    <dgm:pt modelId="{2BE6C52B-4272-4FC3-9451-4352F702A403}" type="pres">
      <dgm:prSet presAssocID="{18F1AB84-72C0-45F4-B0A2-C8E1B9F203C5}" presName="spacer" presStyleCnt="0"/>
      <dgm:spPr/>
    </dgm:pt>
    <dgm:pt modelId="{3BBAF820-C70A-4D92-9333-40BC0AB96723}" type="pres">
      <dgm:prSet presAssocID="{1724694B-BFE1-40CD-91C9-F51B331A6B6B}" presName="parentText" presStyleLbl="node1" presStyleIdx="2" presStyleCnt="3">
        <dgm:presLayoutVars>
          <dgm:chMax val="0"/>
          <dgm:bulletEnabled val="1"/>
        </dgm:presLayoutVars>
      </dgm:prSet>
      <dgm:spPr/>
    </dgm:pt>
  </dgm:ptLst>
  <dgm:cxnLst>
    <dgm:cxn modelId="{0AD04314-D716-49A3-AA6F-F0CB5DE41742}" type="presOf" srcId="{1F71FEF0-DAB1-464D-90D9-C105B4514633}" destId="{DD18F54F-825B-48A5-BCAA-1447AC19BD01}" srcOrd="0" destOrd="0" presId="urn:microsoft.com/office/officeart/2005/8/layout/vList2"/>
    <dgm:cxn modelId="{E9CBD71A-7E72-4133-9C4F-2B56852C4114}" type="presOf" srcId="{1724694B-BFE1-40CD-91C9-F51B331A6B6B}" destId="{3BBAF820-C70A-4D92-9333-40BC0AB96723}" srcOrd="0" destOrd="0" presId="urn:microsoft.com/office/officeart/2005/8/layout/vList2"/>
    <dgm:cxn modelId="{CC886552-B0F3-44FC-80A9-F810CBC850D8}" type="presOf" srcId="{1AA95B51-6A81-4BE7-8B2D-6A8B0C6EA925}" destId="{90AD7DC4-5D72-48DD-B9B6-38425817311A}" srcOrd="0" destOrd="0" presId="urn:microsoft.com/office/officeart/2005/8/layout/vList2"/>
    <dgm:cxn modelId="{F14F847E-468F-4680-9960-2B7499656D86}" srcId="{840BA529-BE05-4C36-B973-19DB433AD4D6}" destId="{1724694B-BFE1-40CD-91C9-F51B331A6B6B}" srcOrd="2" destOrd="0" parTransId="{AD4C7932-AD03-4BAF-9403-53289003F472}" sibTransId="{351B7003-7918-43C6-906E-28B68B4A6F0F}"/>
    <dgm:cxn modelId="{472A98AD-1A6F-4FB6-A600-71A2236125CC}" type="presOf" srcId="{840BA529-BE05-4C36-B973-19DB433AD4D6}" destId="{98FD652B-CD76-4335-AA66-39FF0B698BE8}" srcOrd="0" destOrd="0" presId="urn:microsoft.com/office/officeart/2005/8/layout/vList2"/>
    <dgm:cxn modelId="{94CCEECA-47D1-4CB8-AC61-9FEE37A860AD}" srcId="{840BA529-BE05-4C36-B973-19DB433AD4D6}" destId="{1AA95B51-6A81-4BE7-8B2D-6A8B0C6EA925}" srcOrd="1" destOrd="0" parTransId="{E14F39E6-808E-4B5D-884D-B009DBA20D13}" sibTransId="{18F1AB84-72C0-45F4-B0A2-C8E1B9F203C5}"/>
    <dgm:cxn modelId="{5BB7B8DE-2294-42D3-8FB6-8437761BB6E5}" srcId="{840BA529-BE05-4C36-B973-19DB433AD4D6}" destId="{1F71FEF0-DAB1-464D-90D9-C105B4514633}" srcOrd="0" destOrd="0" parTransId="{D89CE72C-2BDD-4F07-91D0-F4036695B9AE}" sibTransId="{15C46844-07CF-4076-9253-375B7D3EDF40}"/>
    <dgm:cxn modelId="{A1D1BD51-C607-434C-9537-8A552075AC21}" type="presParOf" srcId="{98FD652B-CD76-4335-AA66-39FF0B698BE8}" destId="{DD18F54F-825B-48A5-BCAA-1447AC19BD01}" srcOrd="0" destOrd="0" presId="urn:microsoft.com/office/officeart/2005/8/layout/vList2"/>
    <dgm:cxn modelId="{F14AE6DF-A949-4264-844C-050285427D52}" type="presParOf" srcId="{98FD652B-CD76-4335-AA66-39FF0B698BE8}" destId="{9D37ACCF-2B6B-4BA4-97D0-6309D2E310AF}" srcOrd="1" destOrd="0" presId="urn:microsoft.com/office/officeart/2005/8/layout/vList2"/>
    <dgm:cxn modelId="{CA19BEFB-3813-4613-B1A7-B87D9D6228B5}" type="presParOf" srcId="{98FD652B-CD76-4335-AA66-39FF0B698BE8}" destId="{90AD7DC4-5D72-48DD-B9B6-38425817311A}" srcOrd="2" destOrd="0" presId="urn:microsoft.com/office/officeart/2005/8/layout/vList2"/>
    <dgm:cxn modelId="{EE547075-ABF4-43C0-A4BE-71D0D89946DD}" type="presParOf" srcId="{98FD652B-CD76-4335-AA66-39FF0B698BE8}" destId="{2BE6C52B-4272-4FC3-9451-4352F702A403}" srcOrd="3" destOrd="0" presId="urn:microsoft.com/office/officeart/2005/8/layout/vList2"/>
    <dgm:cxn modelId="{954628CC-31D1-4439-A44D-248095475385}" type="presParOf" srcId="{98FD652B-CD76-4335-AA66-39FF0B698BE8}" destId="{3BBAF820-C70A-4D92-9333-40BC0AB96723}"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9F96F9A-D653-48F0-9F4D-856C6F4F22D5}"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069538F6-C302-41A0-8835-486E104D0BF6}">
      <dgm:prSet/>
      <dgm:spPr/>
      <dgm:t>
        <a:bodyPr/>
        <a:lstStyle/>
        <a:p>
          <a:r>
            <a:rPr lang="en-US" b="1" i="1"/>
            <a:t>Sample BCIT Programs</a:t>
          </a:r>
          <a:endParaRPr lang="en-US"/>
        </a:p>
      </dgm:t>
    </dgm:pt>
    <dgm:pt modelId="{3A321EF2-7C26-4E10-A7F5-77DD1C78F872}" type="parTrans" cxnId="{DD04C755-80BB-49EC-9AE1-45A88477BB9B}">
      <dgm:prSet/>
      <dgm:spPr/>
      <dgm:t>
        <a:bodyPr/>
        <a:lstStyle/>
        <a:p>
          <a:endParaRPr lang="en-US"/>
        </a:p>
      </dgm:t>
    </dgm:pt>
    <dgm:pt modelId="{363866F0-8E6E-41DE-9F44-F9B9C76FFF85}" type="sibTrans" cxnId="{DD04C755-80BB-49EC-9AE1-45A88477BB9B}">
      <dgm:prSet/>
      <dgm:spPr/>
      <dgm:t>
        <a:bodyPr/>
        <a:lstStyle/>
        <a:p>
          <a:endParaRPr lang="en-US"/>
        </a:p>
      </dgm:t>
    </dgm:pt>
    <dgm:pt modelId="{F99DA21D-A46B-4C37-834D-538F2F72F7E1}">
      <dgm:prSet/>
      <dgm:spPr/>
      <dgm:t>
        <a:bodyPr/>
        <a:lstStyle/>
        <a:p>
          <a:r>
            <a:rPr lang="en-US"/>
            <a:t>Aviation</a:t>
          </a:r>
        </a:p>
      </dgm:t>
    </dgm:pt>
    <dgm:pt modelId="{AD600790-CFC2-405B-B8C5-9129E6E4E829}" type="parTrans" cxnId="{6BBE5929-711D-40E3-886F-AB5C03AB711E}">
      <dgm:prSet/>
      <dgm:spPr/>
      <dgm:t>
        <a:bodyPr/>
        <a:lstStyle/>
        <a:p>
          <a:endParaRPr lang="en-US"/>
        </a:p>
      </dgm:t>
    </dgm:pt>
    <dgm:pt modelId="{C511C167-2328-4129-91F0-A81EC0D9DCE8}" type="sibTrans" cxnId="{6BBE5929-711D-40E3-886F-AB5C03AB711E}">
      <dgm:prSet/>
      <dgm:spPr/>
      <dgm:t>
        <a:bodyPr/>
        <a:lstStyle/>
        <a:p>
          <a:endParaRPr lang="en-US"/>
        </a:p>
      </dgm:t>
    </dgm:pt>
    <dgm:pt modelId="{FF7C73DE-BF25-4279-AAFB-614BD2184395}">
      <dgm:prSet/>
      <dgm:spPr/>
      <dgm:t>
        <a:bodyPr/>
        <a:lstStyle/>
        <a:p>
          <a:r>
            <a:rPr lang="en-US" b="1" i="1"/>
            <a:t>Sample VCC Programs</a:t>
          </a:r>
          <a:endParaRPr lang="en-US"/>
        </a:p>
      </dgm:t>
    </dgm:pt>
    <dgm:pt modelId="{F527B5C8-AABC-44B2-B1E5-EF71E2D3CF2C}" type="parTrans" cxnId="{54AC725E-86E0-4444-A85C-57E127854EE5}">
      <dgm:prSet/>
      <dgm:spPr/>
      <dgm:t>
        <a:bodyPr/>
        <a:lstStyle/>
        <a:p>
          <a:endParaRPr lang="en-US"/>
        </a:p>
      </dgm:t>
    </dgm:pt>
    <dgm:pt modelId="{B0CA33F4-C32D-4758-94D0-60514B9DFFA7}" type="sibTrans" cxnId="{54AC725E-86E0-4444-A85C-57E127854EE5}">
      <dgm:prSet/>
      <dgm:spPr/>
      <dgm:t>
        <a:bodyPr/>
        <a:lstStyle/>
        <a:p>
          <a:endParaRPr lang="en-US"/>
        </a:p>
      </dgm:t>
    </dgm:pt>
    <dgm:pt modelId="{C505B5B6-CEE4-40D5-A853-2EB5C7F76F42}">
      <dgm:prSet/>
      <dgm:spPr/>
      <dgm:t>
        <a:bodyPr/>
        <a:lstStyle/>
        <a:p>
          <a:r>
            <a:rPr lang="en-US"/>
            <a:t>Office Administration</a:t>
          </a:r>
        </a:p>
      </dgm:t>
    </dgm:pt>
    <dgm:pt modelId="{6D2D08FF-8418-4BD4-BDB2-5E556EE0B14E}" type="parTrans" cxnId="{B6576EF0-7F7C-4051-9874-C8BEFDFB71C1}">
      <dgm:prSet/>
      <dgm:spPr/>
      <dgm:t>
        <a:bodyPr/>
        <a:lstStyle/>
        <a:p>
          <a:endParaRPr lang="en-US"/>
        </a:p>
      </dgm:t>
    </dgm:pt>
    <dgm:pt modelId="{B83EE98D-7D76-43CE-BF41-D6DC1CA0974A}" type="sibTrans" cxnId="{B6576EF0-7F7C-4051-9874-C8BEFDFB71C1}">
      <dgm:prSet/>
      <dgm:spPr/>
      <dgm:t>
        <a:bodyPr/>
        <a:lstStyle/>
        <a:p>
          <a:endParaRPr lang="en-US"/>
        </a:p>
      </dgm:t>
    </dgm:pt>
    <dgm:pt modelId="{710DEF4C-036A-4941-A764-634C88A329FF}">
      <dgm:prSet/>
      <dgm:spPr/>
      <dgm:t>
        <a:bodyPr/>
        <a:lstStyle/>
        <a:p>
          <a:r>
            <a:rPr lang="en-US"/>
            <a:t>Drafting</a:t>
          </a:r>
        </a:p>
      </dgm:t>
    </dgm:pt>
    <dgm:pt modelId="{B9542CE1-087C-4987-B4FD-49875BC131F7}" type="parTrans" cxnId="{8E59576A-A10B-44BE-8EE3-C9AD04B0CD89}">
      <dgm:prSet/>
      <dgm:spPr/>
      <dgm:t>
        <a:bodyPr/>
        <a:lstStyle/>
        <a:p>
          <a:endParaRPr lang="en-CA"/>
        </a:p>
      </dgm:t>
    </dgm:pt>
    <dgm:pt modelId="{CB0B5650-16D2-44BF-B86F-18E65D18C445}" type="sibTrans" cxnId="{8E59576A-A10B-44BE-8EE3-C9AD04B0CD89}">
      <dgm:prSet/>
      <dgm:spPr/>
      <dgm:t>
        <a:bodyPr/>
        <a:lstStyle/>
        <a:p>
          <a:endParaRPr lang="en-CA"/>
        </a:p>
      </dgm:t>
    </dgm:pt>
    <dgm:pt modelId="{62A5313A-C09B-4EB6-9C2C-D9945536E565}">
      <dgm:prSet/>
      <dgm:spPr/>
      <dgm:t>
        <a:bodyPr/>
        <a:lstStyle/>
        <a:p>
          <a:r>
            <a:rPr lang="en-US"/>
            <a:t>Electronics</a:t>
          </a:r>
        </a:p>
      </dgm:t>
    </dgm:pt>
    <dgm:pt modelId="{41198C4B-FD00-4659-BC16-F0F978CCF281}" type="parTrans" cxnId="{4041800A-8272-4DFC-BF67-53CECF718E2E}">
      <dgm:prSet/>
      <dgm:spPr/>
      <dgm:t>
        <a:bodyPr/>
        <a:lstStyle/>
        <a:p>
          <a:endParaRPr lang="en-CA"/>
        </a:p>
      </dgm:t>
    </dgm:pt>
    <dgm:pt modelId="{4E95AA53-5E04-4BBF-8374-6DDD5A6BA841}" type="sibTrans" cxnId="{4041800A-8272-4DFC-BF67-53CECF718E2E}">
      <dgm:prSet/>
      <dgm:spPr/>
      <dgm:t>
        <a:bodyPr/>
        <a:lstStyle/>
        <a:p>
          <a:endParaRPr lang="en-CA"/>
        </a:p>
      </dgm:t>
    </dgm:pt>
    <dgm:pt modelId="{47F01FD4-77E2-42F1-AD7E-9A93E202208F}">
      <dgm:prSet/>
      <dgm:spPr/>
      <dgm:t>
        <a:bodyPr/>
        <a:lstStyle/>
        <a:p>
          <a:r>
            <a:rPr lang="en-US"/>
            <a:t>Mechanics</a:t>
          </a:r>
        </a:p>
      </dgm:t>
    </dgm:pt>
    <dgm:pt modelId="{1551D93B-6FBC-4841-9B48-724D0CFB3E69}" type="parTrans" cxnId="{72AD0830-09EF-46A5-83BD-57430EA3D15F}">
      <dgm:prSet/>
      <dgm:spPr/>
      <dgm:t>
        <a:bodyPr/>
        <a:lstStyle/>
        <a:p>
          <a:endParaRPr lang="en-CA"/>
        </a:p>
      </dgm:t>
    </dgm:pt>
    <dgm:pt modelId="{CA2D4E73-925B-4B81-A57D-5CC77EDB5C4E}" type="sibTrans" cxnId="{72AD0830-09EF-46A5-83BD-57430EA3D15F}">
      <dgm:prSet/>
      <dgm:spPr/>
      <dgm:t>
        <a:bodyPr/>
        <a:lstStyle/>
        <a:p>
          <a:endParaRPr lang="en-CA"/>
        </a:p>
      </dgm:t>
    </dgm:pt>
    <dgm:pt modelId="{E95ACD43-2201-4020-A13D-C3C0632BF789}">
      <dgm:prSet/>
      <dgm:spPr/>
      <dgm:t>
        <a:bodyPr/>
        <a:lstStyle/>
        <a:p>
          <a:r>
            <a:rPr lang="en-US"/>
            <a:t>Marine</a:t>
          </a:r>
        </a:p>
      </dgm:t>
    </dgm:pt>
    <dgm:pt modelId="{0A15A10D-8EA0-48A0-AEC5-7C823E28119E}" type="parTrans" cxnId="{3D3EDA3C-4B9D-43D3-B748-6C179FFF2EF2}">
      <dgm:prSet/>
      <dgm:spPr/>
      <dgm:t>
        <a:bodyPr/>
        <a:lstStyle/>
        <a:p>
          <a:endParaRPr lang="en-CA"/>
        </a:p>
      </dgm:t>
    </dgm:pt>
    <dgm:pt modelId="{B4F30F31-A325-4EDD-A98F-06B973A510D1}" type="sibTrans" cxnId="{3D3EDA3C-4B9D-43D3-B748-6C179FFF2EF2}">
      <dgm:prSet/>
      <dgm:spPr/>
      <dgm:t>
        <a:bodyPr/>
        <a:lstStyle/>
        <a:p>
          <a:endParaRPr lang="en-CA"/>
        </a:p>
      </dgm:t>
    </dgm:pt>
    <dgm:pt modelId="{7B434A04-BE29-4A64-B550-94F79287F6CF}">
      <dgm:prSet/>
      <dgm:spPr/>
      <dgm:t>
        <a:bodyPr/>
        <a:lstStyle/>
        <a:p>
          <a:r>
            <a:rPr lang="en-US"/>
            <a:t>Construction</a:t>
          </a:r>
        </a:p>
      </dgm:t>
    </dgm:pt>
    <dgm:pt modelId="{CA2D95C5-A76C-4342-8D2A-CDFE877AF787}" type="parTrans" cxnId="{1B62F41F-B0D6-4DFF-BA38-F6BCE58583AC}">
      <dgm:prSet/>
      <dgm:spPr/>
      <dgm:t>
        <a:bodyPr/>
        <a:lstStyle/>
        <a:p>
          <a:endParaRPr lang="en-CA"/>
        </a:p>
      </dgm:t>
    </dgm:pt>
    <dgm:pt modelId="{BD3DB1DE-5377-448D-BE66-87D8A7071BB7}" type="sibTrans" cxnId="{1B62F41F-B0D6-4DFF-BA38-F6BCE58583AC}">
      <dgm:prSet/>
      <dgm:spPr/>
      <dgm:t>
        <a:bodyPr/>
        <a:lstStyle/>
        <a:p>
          <a:endParaRPr lang="en-CA"/>
        </a:p>
      </dgm:t>
    </dgm:pt>
    <dgm:pt modelId="{9B14CD17-571A-44CE-9B51-E5BE2C89E838}">
      <dgm:prSet/>
      <dgm:spPr/>
      <dgm:t>
        <a:bodyPr/>
        <a:lstStyle/>
        <a:p>
          <a:r>
            <a:rPr lang="en-US"/>
            <a:t>Manufacturing</a:t>
          </a:r>
        </a:p>
      </dgm:t>
    </dgm:pt>
    <dgm:pt modelId="{8AC2ADCE-F7BF-48C4-9217-E5CFDB5BB888}" type="parTrans" cxnId="{8330E36B-477E-44CE-ACB1-247D15D14B71}">
      <dgm:prSet/>
      <dgm:spPr/>
      <dgm:t>
        <a:bodyPr/>
        <a:lstStyle/>
        <a:p>
          <a:endParaRPr lang="en-CA"/>
        </a:p>
      </dgm:t>
    </dgm:pt>
    <dgm:pt modelId="{12CB3413-BB24-4FCA-AEC4-702AFB137F27}" type="sibTrans" cxnId="{8330E36B-477E-44CE-ACB1-247D15D14B71}">
      <dgm:prSet/>
      <dgm:spPr/>
      <dgm:t>
        <a:bodyPr/>
        <a:lstStyle/>
        <a:p>
          <a:endParaRPr lang="en-CA"/>
        </a:p>
      </dgm:t>
    </dgm:pt>
    <dgm:pt modelId="{08F3589B-7262-4CFD-9CBF-40ECA3CAC30A}">
      <dgm:prSet/>
      <dgm:spPr/>
      <dgm:t>
        <a:bodyPr/>
        <a:lstStyle/>
        <a:p>
          <a:r>
            <a:rPr lang="en-US"/>
            <a:t>Health Services</a:t>
          </a:r>
        </a:p>
      </dgm:t>
    </dgm:pt>
    <dgm:pt modelId="{578EAAF3-258E-4900-9713-951C8C2C94B5}" type="parTrans" cxnId="{0E61F573-6E70-49E9-845D-8C7BFD1EAB7D}">
      <dgm:prSet/>
      <dgm:spPr/>
      <dgm:t>
        <a:bodyPr/>
        <a:lstStyle/>
        <a:p>
          <a:endParaRPr lang="en-CA"/>
        </a:p>
      </dgm:t>
    </dgm:pt>
    <dgm:pt modelId="{2A731FDC-9086-4CAA-81E2-457ACD7FE6DC}" type="sibTrans" cxnId="{0E61F573-6E70-49E9-845D-8C7BFD1EAB7D}">
      <dgm:prSet/>
      <dgm:spPr/>
      <dgm:t>
        <a:bodyPr/>
        <a:lstStyle/>
        <a:p>
          <a:endParaRPr lang="en-CA"/>
        </a:p>
      </dgm:t>
    </dgm:pt>
    <dgm:pt modelId="{F40B7E53-2F66-4A09-8B36-9DF061EF4240}">
      <dgm:prSet/>
      <dgm:spPr/>
      <dgm:t>
        <a:bodyPr/>
        <a:lstStyle/>
        <a:p>
          <a:r>
            <a:rPr lang="en-US"/>
            <a:t>Food Services and Tourism</a:t>
          </a:r>
        </a:p>
      </dgm:t>
    </dgm:pt>
    <dgm:pt modelId="{24F81C1E-CE18-41A6-934F-10A08291E7FF}" type="parTrans" cxnId="{0D9F0049-481A-424A-8DF8-35F654C41F55}">
      <dgm:prSet/>
      <dgm:spPr/>
      <dgm:t>
        <a:bodyPr/>
        <a:lstStyle/>
        <a:p>
          <a:endParaRPr lang="en-CA"/>
        </a:p>
      </dgm:t>
    </dgm:pt>
    <dgm:pt modelId="{DC2AFA37-679A-42E1-80BC-3F26561C5554}" type="sibTrans" cxnId="{0D9F0049-481A-424A-8DF8-35F654C41F55}">
      <dgm:prSet/>
      <dgm:spPr/>
      <dgm:t>
        <a:bodyPr/>
        <a:lstStyle/>
        <a:p>
          <a:endParaRPr lang="en-CA"/>
        </a:p>
      </dgm:t>
    </dgm:pt>
    <dgm:pt modelId="{DE7795B7-ECDE-49B4-8C8D-3E04A14330F8}">
      <dgm:prSet/>
      <dgm:spPr/>
      <dgm:t>
        <a:bodyPr/>
        <a:lstStyle/>
        <a:p>
          <a:r>
            <a:rPr lang="en-US"/>
            <a:t>Technical Trades</a:t>
          </a:r>
        </a:p>
      </dgm:t>
    </dgm:pt>
    <dgm:pt modelId="{F8114D68-50CB-46D0-A5C6-82865ACB8CC0}" type="parTrans" cxnId="{943C6960-2470-493E-B734-F50600C0B4D2}">
      <dgm:prSet/>
      <dgm:spPr/>
      <dgm:t>
        <a:bodyPr/>
        <a:lstStyle/>
        <a:p>
          <a:endParaRPr lang="en-CA"/>
        </a:p>
      </dgm:t>
    </dgm:pt>
    <dgm:pt modelId="{878C5421-2D79-4175-9436-8AD6DB7A6B33}" type="sibTrans" cxnId="{943C6960-2470-493E-B734-F50600C0B4D2}">
      <dgm:prSet/>
      <dgm:spPr/>
      <dgm:t>
        <a:bodyPr/>
        <a:lstStyle/>
        <a:p>
          <a:endParaRPr lang="en-CA"/>
        </a:p>
      </dgm:t>
    </dgm:pt>
    <dgm:pt modelId="{DCACF0BD-C233-4650-9F5C-517D6CAB388E}">
      <dgm:prSet/>
      <dgm:spPr/>
      <dgm:t>
        <a:bodyPr/>
        <a:lstStyle/>
        <a:p>
          <a:r>
            <a:rPr lang="en-US"/>
            <a:t>Dental Assistant</a:t>
          </a:r>
        </a:p>
      </dgm:t>
    </dgm:pt>
    <dgm:pt modelId="{61F7344B-F5E6-49BF-978C-188277EBDE51}" type="parTrans" cxnId="{98280018-1291-441E-B36A-25CF05814EA9}">
      <dgm:prSet/>
      <dgm:spPr/>
      <dgm:t>
        <a:bodyPr/>
        <a:lstStyle/>
        <a:p>
          <a:endParaRPr lang="en-CA"/>
        </a:p>
      </dgm:t>
    </dgm:pt>
    <dgm:pt modelId="{4A35CE02-CAEE-4E70-A303-DC494A0D1039}" type="sibTrans" cxnId="{98280018-1291-441E-B36A-25CF05814EA9}">
      <dgm:prSet/>
      <dgm:spPr/>
      <dgm:t>
        <a:bodyPr/>
        <a:lstStyle/>
        <a:p>
          <a:endParaRPr lang="en-CA"/>
        </a:p>
      </dgm:t>
    </dgm:pt>
    <dgm:pt modelId="{8084B1DC-B858-417B-A96C-73FFAB04740B}">
      <dgm:prSet/>
      <dgm:spPr/>
      <dgm:t>
        <a:bodyPr/>
        <a:lstStyle/>
        <a:p>
          <a:r>
            <a:rPr lang="en-US"/>
            <a:t>Diesel Technician</a:t>
          </a:r>
        </a:p>
      </dgm:t>
    </dgm:pt>
    <dgm:pt modelId="{60C53B40-50B9-4399-ACEE-F43734A49725}" type="parTrans" cxnId="{DBC92A3D-0DD6-490C-83FE-F2706921F0D3}">
      <dgm:prSet/>
      <dgm:spPr/>
      <dgm:t>
        <a:bodyPr/>
        <a:lstStyle/>
        <a:p>
          <a:endParaRPr lang="en-CA"/>
        </a:p>
      </dgm:t>
    </dgm:pt>
    <dgm:pt modelId="{1BC66172-DCAD-437E-A310-C3C4ED58F98E}" type="sibTrans" cxnId="{DBC92A3D-0DD6-490C-83FE-F2706921F0D3}">
      <dgm:prSet/>
      <dgm:spPr/>
      <dgm:t>
        <a:bodyPr/>
        <a:lstStyle/>
        <a:p>
          <a:endParaRPr lang="en-CA"/>
        </a:p>
      </dgm:t>
    </dgm:pt>
    <dgm:pt modelId="{685EDB8A-0031-4065-8666-484762BA5564}" type="pres">
      <dgm:prSet presAssocID="{79F96F9A-D653-48F0-9F4D-856C6F4F22D5}" presName="linear" presStyleCnt="0">
        <dgm:presLayoutVars>
          <dgm:animLvl val="lvl"/>
          <dgm:resizeHandles val="exact"/>
        </dgm:presLayoutVars>
      </dgm:prSet>
      <dgm:spPr/>
    </dgm:pt>
    <dgm:pt modelId="{77E6F8A1-A5FA-451D-97C5-BDF03FF971F3}" type="pres">
      <dgm:prSet presAssocID="{069538F6-C302-41A0-8835-486E104D0BF6}" presName="parentText" presStyleLbl="node1" presStyleIdx="0" presStyleCnt="2">
        <dgm:presLayoutVars>
          <dgm:chMax val="0"/>
          <dgm:bulletEnabled val="1"/>
        </dgm:presLayoutVars>
      </dgm:prSet>
      <dgm:spPr/>
    </dgm:pt>
    <dgm:pt modelId="{B28C712F-6543-44FE-898D-27D9EAA2D416}" type="pres">
      <dgm:prSet presAssocID="{069538F6-C302-41A0-8835-486E104D0BF6}" presName="childText" presStyleLbl="revTx" presStyleIdx="0" presStyleCnt="2">
        <dgm:presLayoutVars>
          <dgm:bulletEnabled val="1"/>
        </dgm:presLayoutVars>
      </dgm:prSet>
      <dgm:spPr/>
    </dgm:pt>
    <dgm:pt modelId="{43C24460-F41B-400A-BC62-B337B8E913D1}" type="pres">
      <dgm:prSet presAssocID="{FF7C73DE-BF25-4279-AAFB-614BD2184395}" presName="parentText" presStyleLbl="node1" presStyleIdx="1" presStyleCnt="2">
        <dgm:presLayoutVars>
          <dgm:chMax val="0"/>
          <dgm:bulletEnabled val="1"/>
        </dgm:presLayoutVars>
      </dgm:prSet>
      <dgm:spPr/>
    </dgm:pt>
    <dgm:pt modelId="{5EA573D3-37CF-435C-AA5E-4A1F91A38E43}" type="pres">
      <dgm:prSet presAssocID="{FF7C73DE-BF25-4279-AAFB-614BD2184395}" presName="childText" presStyleLbl="revTx" presStyleIdx="1" presStyleCnt="2">
        <dgm:presLayoutVars>
          <dgm:bulletEnabled val="1"/>
        </dgm:presLayoutVars>
      </dgm:prSet>
      <dgm:spPr/>
    </dgm:pt>
  </dgm:ptLst>
  <dgm:cxnLst>
    <dgm:cxn modelId="{EF174F03-0FE4-4E78-81B1-0FFE01D73DD8}" type="presOf" srcId="{DCACF0BD-C233-4650-9F5C-517D6CAB388E}" destId="{5EA573D3-37CF-435C-AA5E-4A1F91A38E43}" srcOrd="0" destOrd="4" presId="urn:microsoft.com/office/officeart/2005/8/layout/vList2"/>
    <dgm:cxn modelId="{4041800A-8272-4DFC-BF67-53CECF718E2E}" srcId="{069538F6-C302-41A0-8835-486E104D0BF6}" destId="{62A5313A-C09B-4EB6-9C2C-D9945536E565}" srcOrd="2" destOrd="0" parTransId="{41198C4B-FD00-4659-BC16-F0F978CCF281}" sibTransId="{4E95AA53-5E04-4BBF-8374-6DDD5A6BA841}"/>
    <dgm:cxn modelId="{97CF1613-4449-4F06-9FB8-50280F3E4131}" type="presOf" srcId="{FF7C73DE-BF25-4279-AAFB-614BD2184395}" destId="{43C24460-F41B-400A-BC62-B337B8E913D1}" srcOrd="0" destOrd="0" presId="urn:microsoft.com/office/officeart/2005/8/layout/vList2"/>
    <dgm:cxn modelId="{05FDD717-F4B3-43EE-B83F-6EC2AA263527}" type="presOf" srcId="{79F96F9A-D653-48F0-9F4D-856C6F4F22D5}" destId="{685EDB8A-0031-4065-8666-484762BA5564}" srcOrd="0" destOrd="0" presId="urn:microsoft.com/office/officeart/2005/8/layout/vList2"/>
    <dgm:cxn modelId="{98280018-1291-441E-B36A-25CF05814EA9}" srcId="{FF7C73DE-BF25-4279-AAFB-614BD2184395}" destId="{DCACF0BD-C233-4650-9F5C-517D6CAB388E}" srcOrd="4" destOrd="0" parTransId="{61F7344B-F5E6-49BF-978C-188277EBDE51}" sibTransId="{4A35CE02-CAEE-4E70-A303-DC494A0D1039}"/>
    <dgm:cxn modelId="{1B62F41F-B0D6-4DFF-BA38-F6BCE58583AC}" srcId="{069538F6-C302-41A0-8835-486E104D0BF6}" destId="{7B434A04-BE29-4A64-B550-94F79287F6CF}" srcOrd="5" destOrd="0" parTransId="{CA2D95C5-A76C-4342-8D2A-CDFE877AF787}" sibTransId="{BD3DB1DE-5377-448D-BE66-87D8A7071BB7}"/>
    <dgm:cxn modelId="{6BBE5929-711D-40E3-886F-AB5C03AB711E}" srcId="{069538F6-C302-41A0-8835-486E104D0BF6}" destId="{F99DA21D-A46B-4C37-834D-538F2F72F7E1}" srcOrd="0" destOrd="0" parTransId="{AD600790-CFC2-405B-B8C5-9129E6E4E829}" sibTransId="{C511C167-2328-4129-91F0-A81EC0D9DCE8}"/>
    <dgm:cxn modelId="{B26B012E-A587-4165-8CBE-A057FC307442}" type="presOf" srcId="{62A5313A-C09B-4EB6-9C2C-D9945536E565}" destId="{B28C712F-6543-44FE-898D-27D9EAA2D416}" srcOrd="0" destOrd="2" presId="urn:microsoft.com/office/officeart/2005/8/layout/vList2"/>
    <dgm:cxn modelId="{72AD0830-09EF-46A5-83BD-57430EA3D15F}" srcId="{069538F6-C302-41A0-8835-486E104D0BF6}" destId="{47F01FD4-77E2-42F1-AD7E-9A93E202208F}" srcOrd="3" destOrd="0" parTransId="{1551D93B-6FBC-4841-9B48-724D0CFB3E69}" sibTransId="{CA2D4E73-925B-4B81-A57D-5CC77EDB5C4E}"/>
    <dgm:cxn modelId="{3D3EDA3C-4B9D-43D3-B748-6C179FFF2EF2}" srcId="{069538F6-C302-41A0-8835-486E104D0BF6}" destId="{E95ACD43-2201-4020-A13D-C3C0632BF789}" srcOrd="4" destOrd="0" parTransId="{0A15A10D-8EA0-48A0-AEC5-7C823E28119E}" sibTransId="{B4F30F31-A325-4EDD-A98F-06B973A510D1}"/>
    <dgm:cxn modelId="{DBC92A3D-0DD6-490C-83FE-F2706921F0D3}" srcId="{069538F6-C302-41A0-8835-486E104D0BF6}" destId="{8084B1DC-B858-417B-A96C-73FFAB04740B}" srcOrd="7" destOrd="0" parTransId="{60C53B40-50B9-4399-ACEE-F43734A49725}" sibTransId="{1BC66172-DCAD-437E-A310-C3C4ED58F98E}"/>
    <dgm:cxn modelId="{54AC725E-86E0-4444-A85C-57E127854EE5}" srcId="{79F96F9A-D653-48F0-9F4D-856C6F4F22D5}" destId="{FF7C73DE-BF25-4279-AAFB-614BD2184395}" srcOrd="1" destOrd="0" parTransId="{F527B5C8-AABC-44B2-B1E5-EF71E2D3CF2C}" sibTransId="{B0CA33F4-C32D-4758-94D0-60514B9DFFA7}"/>
    <dgm:cxn modelId="{943C6960-2470-493E-B734-F50600C0B4D2}" srcId="{FF7C73DE-BF25-4279-AAFB-614BD2184395}" destId="{DE7795B7-ECDE-49B4-8C8D-3E04A14330F8}" srcOrd="3" destOrd="0" parTransId="{F8114D68-50CB-46D0-A5C6-82865ACB8CC0}" sibTransId="{878C5421-2D79-4175-9436-8AD6DB7A6B33}"/>
    <dgm:cxn modelId="{CB932544-4CD2-4D20-A6DE-CC9CAB8F0596}" type="presOf" srcId="{069538F6-C302-41A0-8835-486E104D0BF6}" destId="{77E6F8A1-A5FA-451D-97C5-BDF03FF971F3}" srcOrd="0" destOrd="0" presId="urn:microsoft.com/office/officeart/2005/8/layout/vList2"/>
    <dgm:cxn modelId="{0D9F0049-481A-424A-8DF8-35F654C41F55}" srcId="{FF7C73DE-BF25-4279-AAFB-614BD2184395}" destId="{F40B7E53-2F66-4A09-8B36-9DF061EF4240}" srcOrd="2" destOrd="0" parTransId="{24F81C1E-CE18-41A6-934F-10A08291E7FF}" sibTransId="{DC2AFA37-679A-42E1-80BC-3F26561C5554}"/>
    <dgm:cxn modelId="{8E59576A-A10B-44BE-8EE3-C9AD04B0CD89}" srcId="{069538F6-C302-41A0-8835-486E104D0BF6}" destId="{710DEF4C-036A-4941-A764-634C88A329FF}" srcOrd="1" destOrd="0" parTransId="{B9542CE1-087C-4987-B4FD-49875BC131F7}" sibTransId="{CB0B5650-16D2-44BF-B86F-18E65D18C445}"/>
    <dgm:cxn modelId="{8330E36B-477E-44CE-ACB1-247D15D14B71}" srcId="{069538F6-C302-41A0-8835-486E104D0BF6}" destId="{9B14CD17-571A-44CE-9B51-E5BE2C89E838}" srcOrd="6" destOrd="0" parTransId="{8AC2ADCE-F7BF-48C4-9217-E5CFDB5BB888}" sibTransId="{12CB3413-BB24-4FCA-AEC4-702AFB137F27}"/>
    <dgm:cxn modelId="{EA5EE450-BC67-4854-8B07-7B345C11CBB5}" type="presOf" srcId="{8084B1DC-B858-417B-A96C-73FFAB04740B}" destId="{B28C712F-6543-44FE-898D-27D9EAA2D416}" srcOrd="0" destOrd="7" presId="urn:microsoft.com/office/officeart/2005/8/layout/vList2"/>
    <dgm:cxn modelId="{0E61F573-6E70-49E9-845D-8C7BFD1EAB7D}" srcId="{FF7C73DE-BF25-4279-AAFB-614BD2184395}" destId="{08F3589B-7262-4CFD-9CBF-40ECA3CAC30A}" srcOrd="1" destOrd="0" parTransId="{578EAAF3-258E-4900-9713-951C8C2C94B5}" sibTransId="{2A731FDC-9086-4CAA-81E2-457ACD7FE6DC}"/>
    <dgm:cxn modelId="{45C30C75-C1CD-42C9-A14B-EE3482C219D8}" type="presOf" srcId="{F99DA21D-A46B-4C37-834D-538F2F72F7E1}" destId="{B28C712F-6543-44FE-898D-27D9EAA2D416}" srcOrd="0" destOrd="0" presId="urn:microsoft.com/office/officeart/2005/8/layout/vList2"/>
    <dgm:cxn modelId="{DD04C755-80BB-49EC-9AE1-45A88477BB9B}" srcId="{79F96F9A-D653-48F0-9F4D-856C6F4F22D5}" destId="{069538F6-C302-41A0-8835-486E104D0BF6}" srcOrd="0" destOrd="0" parTransId="{3A321EF2-7C26-4E10-A7F5-77DD1C78F872}" sibTransId="{363866F0-8E6E-41DE-9F44-F9B9C76FFF85}"/>
    <dgm:cxn modelId="{31847E58-FF97-4C86-9C60-99505F95E614}" type="presOf" srcId="{08F3589B-7262-4CFD-9CBF-40ECA3CAC30A}" destId="{5EA573D3-37CF-435C-AA5E-4A1F91A38E43}" srcOrd="0" destOrd="1" presId="urn:microsoft.com/office/officeart/2005/8/layout/vList2"/>
    <dgm:cxn modelId="{62CA25A8-B84F-4CBC-B476-A6E809D232BE}" type="presOf" srcId="{F40B7E53-2F66-4A09-8B36-9DF061EF4240}" destId="{5EA573D3-37CF-435C-AA5E-4A1F91A38E43}" srcOrd="0" destOrd="2" presId="urn:microsoft.com/office/officeart/2005/8/layout/vList2"/>
    <dgm:cxn modelId="{F8F017B6-B49A-40B3-ADA5-6A0C75E2D0DE}" type="presOf" srcId="{DE7795B7-ECDE-49B4-8C8D-3E04A14330F8}" destId="{5EA573D3-37CF-435C-AA5E-4A1F91A38E43}" srcOrd="0" destOrd="3" presId="urn:microsoft.com/office/officeart/2005/8/layout/vList2"/>
    <dgm:cxn modelId="{1A524DB8-1D70-45DD-92C9-0BC6ECE163EF}" type="presOf" srcId="{47F01FD4-77E2-42F1-AD7E-9A93E202208F}" destId="{B28C712F-6543-44FE-898D-27D9EAA2D416}" srcOrd="0" destOrd="3" presId="urn:microsoft.com/office/officeart/2005/8/layout/vList2"/>
    <dgm:cxn modelId="{ABD365BA-6AF6-4458-9310-8BBA440E65DB}" type="presOf" srcId="{C505B5B6-CEE4-40D5-A853-2EB5C7F76F42}" destId="{5EA573D3-37CF-435C-AA5E-4A1F91A38E43}" srcOrd="0" destOrd="0" presId="urn:microsoft.com/office/officeart/2005/8/layout/vList2"/>
    <dgm:cxn modelId="{A3323CBF-BFCD-4C14-80C6-4C33EC03287C}" type="presOf" srcId="{710DEF4C-036A-4941-A764-634C88A329FF}" destId="{B28C712F-6543-44FE-898D-27D9EAA2D416}" srcOrd="0" destOrd="1" presId="urn:microsoft.com/office/officeart/2005/8/layout/vList2"/>
    <dgm:cxn modelId="{E4FF28CF-4998-46C1-B8C3-F4EFE718C447}" type="presOf" srcId="{9B14CD17-571A-44CE-9B51-E5BE2C89E838}" destId="{B28C712F-6543-44FE-898D-27D9EAA2D416}" srcOrd="0" destOrd="6" presId="urn:microsoft.com/office/officeart/2005/8/layout/vList2"/>
    <dgm:cxn modelId="{ADDA02E8-22F9-463E-A6CD-FE70E61773FC}" type="presOf" srcId="{7B434A04-BE29-4A64-B550-94F79287F6CF}" destId="{B28C712F-6543-44FE-898D-27D9EAA2D416}" srcOrd="0" destOrd="5" presId="urn:microsoft.com/office/officeart/2005/8/layout/vList2"/>
    <dgm:cxn modelId="{A43BA9EB-36C8-4402-8B2B-4CABB5663A50}" type="presOf" srcId="{E95ACD43-2201-4020-A13D-C3C0632BF789}" destId="{B28C712F-6543-44FE-898D-27D9EAA2D416}" srcOrd="0" destOrd="4" presId="urn:microsoft.com/office/officeart/2005/8/layout/vList2"/>
    <dgm:cxn modelId="{B6576EF0-7F7C-4051-9874-C8BEFDFB71C1}" srcId="{FF7C73DE-BF25-4279-AAFB-614BD2184395}" destId="{C505B5B6-CEE4-40D5-A853-2EB5C7F76F42}" srcOrd="0" destOrd="0" parTransId="{6D2D08FF-8418-4BD4-BDB2-5E556EE0B14E}" sibTransId="{B83EE98D-7D76-43CE-BF41-D6DC1CA0974A}"/>
    <dgm:cxn modelId="{D5772109-1BBC-4161-BB30-A20DA46F500F}" type="presParOf" srcId="{685EDB8A-0031-4065-8666-484762BA5564}" destId="{77E6F8A1-A5FA-451D-97C5-BDF03FF971F3}" srcOrd="0" destOrd="0" presId="urn:microsoft.com/office/officeart/2005/8/layout/vList2"/>
    <dgm:cxn modelId="{5CFA1D4A-E51D-4635-9442-D190E43F8170}" type="presParOf" srcId="{685EDB8A-0031-4065-8666-484762BA5564}" destId="{B28C712F-6543-44FE-898D-27D9EAA2D416}" srcOrd="1" destOrd="0" presId="urn:microsoft.com/office/officeart/2005/8/layout/vList2"/>
    <dgm:cxn modelId="{059468A3-D311-4FE4-A6CE-A29D314665B5}" type="presParOf" srcId="{685EDB8A-0031-4065-8666-484762BA5564}" destId="{43C24460-F41B-400A-BC62-B337B8E913D1}" srcOrd="2" destOrd="0" presId="urn:microsoft.com/office/officeart/2005/8/layout/vList2"/>
    <dgm:cxn modelId="{61EA4A77-3EA7-43B6-BD40-E85EC1E8234B}" type="presParOf" srcId="{685EDB8A-0031-4065-8666-484762BA5564}" destId="{5EA573D3-37CF-435C-AA5E-4A1F91A38E43}"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AEE9F35-37CD-4C3E-927A-F30A5AED20EF}"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B9D6CE38-B239-4302-B095-35E87B69BCE5}">
      <dgm:prSet/>
      <dgm:spPr/>
      <dgm:t>
        <a:bodyPr/>
        <a:lstStyle/>
        <a:p>
          <a:r>
            <a:rPr lang="en-US"/>
            <a:t>Douglas College (some degree programs) </a:t>
          </a:r>
        </a:p>
      </dgm:t>
    </dgm:pt>
    <dgm:pt modelId="{75856DAD-9EBC-481A-B0BC-7428AEF6E621}" type="parTrans" cxnId="{D3442A4B-CC76-491F-AD62-17242E7EF667}">
      <dgm:prSet/>
      <dgm:spPr/>
      <dgm:t>
        <a:bodyPr/>
        <a:lstStyle/>
        <a:p>
          <a:endParaRPr lang="en-US"/>
        </a:p>
      </dgm:t>
    </dgm:pt>
    <dgm:pt modelId="{89EB2830-D2C9-460E-A4AF-F4ED3C3ACA73}" type="sibTrans" cxnId="{D3442A4B-CC76-491F-AD62-17242E7EF667}">
      <dgm:prSet/>
      <dgm:spPr/>
      <dgm:t>
        <a:bodyPr/>
        <a:lstStyle/>
        <a:p>
          <a:endParaRPr lang="en-US"/>
        </a:p>
      </dgm:t>
    </dgm:pt>
    <dgm:pt modelId="{D141EC36-4422-47C8-993B-43A38E9F0F85}">
      <dgm:prSet/>
      <dgm:spPr/>
      <dgm:t>
        <a:bodyPr/>
        <a:lstStyle/>
        <a:p>
          <a:r>
            <a:rPr lang="en-US"/>
            <a:t>Langara College </a:t>
          </a:r>
        </a:p>
      </dgm:t>
    </dgm:pt>
    <dgm:pt modelId="{B8BBFDE3-3A1B-463D-A2DA-808FB0D2F435}" type="parTrans" cxnId="{564A86A6-42A2-4758-BC23-216B91342D78}">
      <dgm:prSet/>
      <dgm:spPr/>
      <dgm:t>
        <a:bodyPr/>
        <a:lstStyle/>
        <a:p>
          <a:endParaRPr lang="en-US"/>
        </a:p>
      </dgm:t>
    </dgm:pt>
    <dgm:pt modelId="{EDED865A-5EA3-4346-A3E1-B20EB7757372}" type="sibTrans" cxnId="{564A86A6-42A2-4758-BC23-216B91342D78}">
      <dgm:prSet/>
      <dgm:spPr/>
      <dgm:t>
        <a:bodyPr/>
        <a:lstStyle/>
        <a:p>
          <a:endParaRPr lang="en-US"/>
        </a:p>
      </dgm:t>
    </dgm:pt>
    <dgm:pt modelId="{0E43936E-9C17-4D09-AA2B-4612F288BFE4}">
      <dgm:prSet/>
      <dgm:spPr/>
      <dgm:t>
        <a:bodyPr/>
        <a:lstStyle/>
        <a:p>
          <a:r>
            <a:rPr lang="en-US"/>
            <a:t>Vancouver Community College (VCC)</a:t>
          </a:r>
        </a:p>
      </dgm:t>
    </dgm:pt>
    <dgm:pt modelId="{C59D6AA3-9A64-4696-82EA-FF9B78122E6F}" type="parTrans" cxnId="{227FF080-4013-4F14-8586-87D1934590B4}">
      <dgm:prSet/>
      <dgm:spPr/>
      <dgm:t>
        <a:bodyPr/>
        <a:lstStyle/>
        <a:p>
          <a:endParaRPr lang="en-US"/>
        </a:p>
      </dgm:t>
    </dgm:pt>
    <dgm:pt modelId="{378FDBB7-DF59-496D-9BB9-83520C7DA04D}" type="sibTrans" cxnId="{227FF080-4013-4F14-8586-87D1934590B4}">
      <dgm:prSet/>
      <dgm:spPr/>
      <dgm:t>
        <a:bodyPr/>
        <a:lstStyle/>
        <a:p>
          <a:endParaRPr lang="en-US"/>
        </a:p>
      </dgm:t>
    </dgm:pt>
    <dgm:pt modelId="{9B2DE2EE-A274-4A7C-8BBF-59D4CD94ADB9}">
      <dgm:prSet/>
      <dgm:spPr/>
      <dgm:t>
        <a:bodyPr/>
        <a:lstStyle/>
        <a:p>
          <a:r>
            <a:rPr lang="en-US"/>
            <a:t>Justice Institute of British Columbia (JIBC)</a:t>
          </a:r>
        </a:p>
      </dgm:t>
    </dgm:pt>
    <dgm:pt modelId="{95F4468D-AA3A-4A48-AD24-46C0FD4901ED}" type="parTrans" cxnId="{6045B02A-CE36-4100-A6A6-12000D89218C}">
      <dgm:prSet/>
      <dgm:spPr/>
      <dgm:t>
        <a:bodyPr/>
        <a:lstStyle/>
        <a:p>
          <a:endParaRPr lang="en-US"/>
        </a:p>
      </dgm:t>
    </dgm:pt>
    <dgm:pt modelId="{8630A867-CB2F-43EA-A475-4888B063181E}" type="sibTrans" cxnId="{6045B02A-CE36-4100-A6A6-12000D89218C}">
      <dgm:prSet/>
      <dgm:spPr/>
      <dgm:t>
        <a:bodyPr/>
        <a:lstStyle/>
        <a:p>
          <a:endParaRPr lang="en-US"/>
        </a:p>
      </dgm:t>
    </dgm:pt>
    <dgm:pt modelId="{7319AAEE-6BAD-4DAB-8CDB-A8431A5EB44C}" type="pres">
      <dgm:prSet presAssocID="{0AEE9F35-37CD-4C3E-927A-F30A5AED20EF}" presName="linear" presStyleCnt="0">
        <dgm:presLayoutVars>
          <dgm:animLvl val="lvl"/>
          <dgm:resizeHandles val="exact"/>
        </dgm:presLayoutVars>
      </dgm:prSet>
      <dgm:spPr/>
    </dgm:pt>
    <dgm:pt modelId="{4129FD33-EEC3-4899-A6B6-E7EB25A15612}" type="pres">
      <dgm:prSet presAssocID="{B9D6CE38-B239-4302-B095-35E87B69BCE5}" presName="parentText" presStyleLbl="node1" presStyleIdx="0" presStyleCnt="4">
        <dgm:presLayoutVars>
          <dgm:chMax val="0"/>
          <dgm:bulletEnabled val="1"/>
        </dgm:presLayoutVars>
      </dgm:prSet>
      <dgm:spPr/>
    </dgm:pt>
    <dgm:pt modelId="{13B52428-E70A-4F61-8F94-E2055825FFA6}" type="pres">
      <dgm:prSet presAssocID="{89EB2830-D2C9-460E-A4AF-F4ED3C3ACA73}" presName="spacer" presStyleCnt="0"/>
      <dgm:spPr/>
    </dgm:pt>
    <dgm:pt modelId="{46E43170-1892-466C-9BD0-EDC50E21177D}" type="pres">
      <dgm:prSet presAssocID="{D141EC36-4422-47C8-993B-43A38E9F0F85}" presName="parentText" presStyleLbl="node1" presStyleIdx="1" presStyleCnt="4">
        <dgm:presLayoutVars>
          <dgm:chMax val="0"/>
          <dgm:bulletEnabled val="1"/>
        </dgm:presLayoutVars>
      </dgm:prSet>
      <dgm:spPr/>
    </dgm:pt>
    <dgm:pt modelId="{609B1899-E9E5-4C69-AC5A-D8D394721322}" type="pres">
      <dgm:prSet presAssocID="{EDED865A-5EA3-4346-A3E1-B20EB7757372}" presName="spacer" presStyleCnt="0"/>
      <dgm:spPr/>
    </dgm:pt>
    <dgm:pt modelId="{885C15C3-A69F-490C-9910-85DF59749769}" type="pres">
      <dgm:prSet presAssocID="{0E43936E-9C17-4D09-AA2B-4612F288BFE4}" presName="parentText" presStyleLbl="node1" presStyleIdx="2" presStyleCnt="4">
        <dgm:presLayoutVars>
          <dgm:chMax val="0"/>
          <dgm:bulletEnabled val="1"/>
        </dgm:presLayoutVars>
      </dgm:prSet>
      <dgm:spPr/>
    </dgm:pt>
    <dgm:pt modelId="{2B239CFE-BF74-43F5-8197-4386DB57F745}" type="pres">
      <dgm:prSet presAssocID="{378FDBB7-DF59-496D-9BB9-83520C7DA04D}" presName="spacer" presStyleCnt="0"/>
      <dgm:spPr/>
    </dgm:pt>
    <dgm:pt modelId="{BB7280E3-281E-433C-963E-4933A4E860EB}" type="pres">
      <dgm:prSet presAssocID="{9B2DE2EE-A274-4A7C-8BBF-59D4CD94ADB9}" presName="parentText" presStyleLbl="node1" presStyleIdx="3" presStyleCnt="4">
        <dgm:presLayoutVars>
          <dgm:chMax val="0"/>
          <dgm:bulletEnabled val="1"/>
        </dgm:presLayoutVars>
      </dgm:prSet>
      <dgm:spPr/>
    </dgm:pt>
  </dgm:ptLst>
  <dgm:cxnLst>
    <dgm:cxn modelId="{6045B02A-CE36-4100-A6A6-12000D89218C}" srcId="{0AEE9F35-37CD-4C3E-927A-F30A5AED20EF}" destId="{9B2DE2EE-A274-4A7C-8BBF-59D4CD94ADB9}" srcOrd="3" destOrd="0" parTransId="{95F4468D-AA3A-4A48-AD24-46C0FD4901ED}" sibTransId="{8630A867-CB2F-43EA-A475-4888B063181E}"/>
    <dgm:cxn modelId="{D3442A4B-CC76-491F-AD62-17242E7EF667}" srcId="{0AEE9F35-37CD-4C3E-927A-F30A5AED20EF}" destId="{B9D6CE38-B239-4302-B095-35E87B69BCE5}" srcOrd="0" destOrd="0" parTransId="{75856DAD-9EBC-481A-B0BC-7428AEF6E621}" sibTransId="{89EB2830-D2C9-460E-A4AF-F4ED3C3ACA73}"/>
    <dgm:cxn modelId="{227FF080-4013-4F14-8586-87D1934590B4}" srcId="{0AEE9F35-37CD-4C3E-927A-F30A5AED20EF}" destId="{0E43936E-9C17-4D09-AA2B-4612F288BFE4}" srcOrd="2" destOrd="0" parTransId="{C59D6AA3-9A64-4696-82EA-FF9B78122E6F}" sibTransId="{378FDBB7-DF59-496D-9BB9-83520C7DA04D}"/>
    <dgm:cxn modelId="{AA32B09E-30E7-459A-886B-2A06A15EF57F}" type="presOf" srcId="{D141EC36-4422-47C8-993B-43A38E9F0F85}" destId="{46E43170-1892-466C-9BD0-EDC50E21177D}" srcOrd="0" destOrd="0" presId="urn:microsoft.com/office/officeart/2005/8/layout/vList2"/>
    <dgm:cxn modelId="{A1A97A9F-B835-4D53-B1EB-1ED84F3E4418}" type="presOf" srcId="{0AEE9F35-37CD-4C3E-927A-F30A5AED20EF}" destId="{7319AAEE-6BAD-4DAB-8CDB-A8431A5EB44C}" srcOrd="0" destOrd="0" presId="urn:microsoft.com/office/officeart/2005/8/layout/vList2"/>
    <dgm:cxn modelId="{564A86A6-42A2-4758-BC23-216B91342D78}" srcId="{0AEE9F35-37CD-4C3E-927A-F30A5AED20EF}" destId="{D141EC36-4422-47C8-993B-43A38E9F0F85}" srcOrd="1" destOrd="0" parTransId="{B8BBFDE3-3A1B-463D-A2DA-808FB0D2F435}" sibTransId="{EDED865A-5EA3-4346-A3E1-B20EB7757372}"/>
    <dgm:cxn modelId="{9ABF4EB2-2C2C-46C7-A18D-1231811FA225}" type="presOf" srcId="{9B2DE2EE-A274-4A7C-8BBF-59D4CD94ADB9}" destId="{BB7280E3-281E-433C-963E-4933A4E860EB}" srcOrd="0" destOrd="0" presId="urn:microsoft.com/office/officeart/2005/8/layout/vList2"/>
    <dgm:cxn modelId="{6DC61ACE-0109-458E-AB72-690EEE9F956A}" type="presOf" srcId="{B9D6CE38-B239-4302-B095-35E87B69BCE5}" destId="{4129FD33-EEC3-4899-A6B6-E7EB25A15612}" srcOrd="0" destOrd="0" presId="urn:microsoft.com/office/officeart/2005/8/layout/vList2"/>
    <dgm:cxn modelId="{452793F5-F262-467C-932E-9FAFE3EB84D2}" type="presOf" srcId="{0E43936E-9C17-4D09-AA2B-4612F288BFE4}" destId="{885C15C3-A69F-490C-9910-85DF59749769}" srcOrd="0" destOrd="0" presId="urn:microsoft.com/office/officeart/2005/8/layout/vList2"/>
    <dgm:cxn modelId="{8DA184F2-B8FC-4654-A937-97515FED2D3D}" type="presParOf" srcId="{7319AAEE-6BAD-4DAB-8CDB-A8431A5EB44C}" destId="{4129FD33-EEC3-4899-A6B6-E7EB25A15612}" srcOrd="0" destOrd="0" presId="urn:microsoft.com/office/officeart/2005/8/layout/vList2"/>
    <dgm:cxn modelId="{5CD269D2-219D-4D66-9730-AAD124362EAF}" type="presParOf" srcId="{7319AAEE-6BAD-4DAB-8CDB-A8431A5EB44C}" destId="{13B52428-E70A-4F61-8F94-E2055825FFA6}" srcOrd="1" destOrd="0" presId="urn:microsoft.com/office/officeart/2005/8/layout/vList2"/>
    <dgm:cxn modelId="{72878CE5-D849-4E58-82C5-70185C1F444A}" type="presParOf" srcId="{7319AAEE-6BAD-4DAB-8CDB-A8431A5EB44C}" destId="{46E43170-1892-466C-9BD0-EDC50E21177D}" srcOrd="2" destOrd="0" presId="urn:microsoft.com/office/officeart/2005/8/layout/vList2"/>
    <dgm:cxn modelId="{870B8583-52BD-4F08-A9D8-19C8AE72E92D}" type="presParOf" srcId="{7319AAEE-6BAD-4DAB-8CDB-A8431A5EB44C}" destId="{609B1899-E9E5-4C69-AC5A-D8D394721322}" srcOrd="3" destOrd="0" presId="urn:microsoft.com/office/officeart/2005/8/layout/vList2"/>
    <dgm:cxn modelId="{6048B829-04C2-4E9B-8431-F87BDDA0FCA9}" type="presParOf" srcId="{7319AAEE-6BAD-4DAB-8CDB-A8431A5EB44C}" destId="{885C15C3-A69F-490C-9910-85DF59749769}" srcOrd="4" destOrd="0" presId="urn:microsoft.com/office/officeart/2005/8/layout/vList2"/>
    <dgm:cxn modelId="{2CBB515B-B79B-4A98-861C-4108402DAAF3}" type="presParOf" srcId="{7319AAEE-6BAD-4DAB-8CDB-A8431A5EB44C}" destId="{2B239CFE-BF74-43F5-8197-4386DB57F745}" srcOrd="5" destOrd="0" presId="urn:microsoft.com/office/officeart/2005/8/layout/vList2"/>
    <dgm:cxn modelId="{C25A49BF-AB2E-4D95-AD2F-D114EC7D969F}" type="presParOf" srcId="{7319AAEE-6BAD-4DAB-8CDB-A8431A5EB44C}" destId="{BB7280E3-281E-433C-963E-4933A4E860EB}"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11C99D9-C6CA-49A5-A5D6-687A21DBD40C}"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56523DD0-118D-4FCC-A229-84990E5F1AF5}">
      <dgm:prSet/>
      <dgm:spPr/>
      <dgm:t>
        <a:bodyPr/>
        <a:lstStyle/>
        <a:p>
          <a:r>
            <a:rPr lang="en-US"/>
            <a:t>Horticulture</a:t>
          </a:r>
        </a:p>
      </dgm:t>
    </dgm:pt>
    <dgm:pt modelId="{A1FAF1D4-4811-4FA3-9B01-8551A25D6D04}" type="parTrans" cxnId="{F1E29F15-968C-4E83-9999-038B45696C88}">
      <dgm:prSet/>
      <dgm:spPr/>
      <dgm:t>
        <a:bodyPr/>
        <a:lstStyle/>
        <a:p>
          <a:endParaRPr lang="en-US"/>
        </a:p>
      </dgm:t>
    </dgm:pt>
    <dgm:pt modelId="{FD067FE0-E0F4-47AE-97C5-1A2056897338}" type="sibTrans" cxnId="{F1E29F15-968C-4E83-9999-038B45696C88}">
      <dgm:prSet/>
      <dgm:spPr/>
      <dgm:t>
        <a:bodyPr/>
        <a:lstStyle/>
        <a:p>
          <a:endParaRPr lang="en-US"/>
        </a:p>
      </dgm:t>
    </dgm:pt>
    <dgm:pt modelId="{C9954C4A-313B-4FFA-B9E2-948255E49CA4}">
      <dgm:prSet/>
      <dgm:spPr/>
      <dgm:t>
        <a:bodyPr/>
        <a:lstStyle/>
        <a:p>
          <a:r>
            <a:rPr lang="en-US"/>
            <a:t>Business	</a:t>
          </a:r>
          <a:endParaRPr lang="en-CA"/>
        </a:p>
      </dgm:t>
    </dgm:pt>
    <dgm:pt modelId="{C82280BB-5310-451A-8F5B-3F10D859FAAE}" type="sibTrans" cxnId="{B783DAC6-2C22-418A-8D3E-412D66E11594}">
      <dgm:prSet/>
      <dgm:spPr/>
      <dgm:t>
        <a:bodyPr/>
        <a:lstStyle/>
        <a:p>
          <a:endParaRPr lang="en-CA"/>
        </a:p>
      </dgm:t>
    </dgm:pt>
    <dgm:pt modelId="{26DB34BA-9973-45AA-BD25-1F1883068D4F}" type="parTrans" cxnId="{B783DAC6-2C22-418A-8D3E-412D66E11594}">
      <dgm:prSet/>
      <dgm:spPr/>
      <dgm:t>
        <a:bodyPr/>
        <a:lstStyle/>
        <a:p>
          <a:endParaRPr lang="en-CA"/>
        </a:p>
      </dgm:t>
    </dgm:pt>
    <dgm:pt modelId="{D0C2BE69-7FD8-42A3-8D85-8A84403D448E}">
      <dgm:prSet/>
      <dgm:spPr/>
      <dgm:t>
        <a:bodyPr/>
        <a:lstStyle/>
        <a:p>
          <a:r>
            <a:rPr lang="en-US"/>
            <a:t>Computing and Technology</a:t>
          </a:r>
        </a:p>
      </dgm:t>
    </dgm:pt>
    <dgm:pt modelId="{AC634507-7831-479B-9430-56D4D0A379E6}" type="parTrans" cxnId="{40B24755-A116-425E-B228-92C6DAB6FC34}">
      <dgm:prSet/>
      <dgm:spPr/>
      <dgm:t>
        <a:bodyPr/>
        <a:lstStyle/>
        <a:p>
          <a:endParaRPr lang="en-CA"/>
        </a:p>
      </dgm:t>
    </dgm:pt>
    <dgm:pt modelId="{2549DD86-2B37-4C88-8002-7919CB257339}" type="sibTrans" cxnId="{40B24755-A116-425E-B228-92C6DAB6FC34}">
      <dgm:prSet/>
      <dgm:spPr/>
      <dgm:t>
        <a:bodyPr/>
        <a:lstStyle/>
        <a:p>
          <a:endParaRPr lang="en-CA"/>
        </a:p>
      </dgm:t>
    </dgm:pt>
    <dgm:pt modelId="{38041928-139A-4E7B-85BF-E51E53DE6777}">
      <dgm:prSet/>
      <dgm:spPr/>
      <dgm:t>
        <a:bodyPr/>
        <a:lstStyle/>
        <a:p>
          <a:r>
            <a:rPr lang="en-CA"/>
            <a:t>Fine and Applied Arts </a:t>
          </a:r>
        </a:p>
      </dgm:t>
    </dgm:pt>
    <dgm:pt modelId="{7387B228-C8F2-4908-9EB1-30E7D7CC0E6F}" type="parTrans" cxnId="{80D3CDAB-C158-4650-8318-80C01B57DE04}">
      <dgm:prSet/>
      <dgm:spPr/>
      <dgm:t>
        <a:bodyPr/>
        <a:lstStyle/>
        <a:p>
          <a:endParaRPr lang="en-CA"/>
        </a:p>
      </dgm:t>
    </dgm:pt>
    <dgm:pt modelId="{9ABA740F-69A6-4137-9A52-D5F0303CED32}" type="sibTrans" cxnId="{80D3CDAB-C158-4650-8318-80C01B57DE04}">
      <dgm:prSet/>
      <dgm:spPr/>
      <dgm:t>
        <a:bodyPr/>
        <a:lstStyle/>
        <a:p>
          <a:endParaRPr lang="en-CA"/>
        </a:p>
      </dgm:t>
    </dgm:pt>
    <dgm:pt modelId="{8B41E53C-6CB8-47D7-9BB5-E7924510F3D9}">
      <dgm:prSet/>
      <dgm:spPr/>
      <dgm:t>
        <a:bodyPr/>
        <a:lstStyle/>
        <a:p>
          <a:r>
            <a:rPr lang="en-US"/>
            <a:t>Health and Community Service</a:t>
          </a:r>
        </a:p>
      </dgm:t>
    </dgm:pt>
    <dgm:pt modelId="{A7410051-17A1-40FA-BF60-D9D0E82BAD11}" type="parTrans" cxnId="{B57C7A7F-56A8-4967-A321-D2FFF63B5DCE}">
      <dgm:prSet/>
      <dgm:spPr/>
      <dgm:t>
        <a:bodyPr/>
        <a:lstStyle/>
        <a:p>
          <a:endParaRPr lang="en-CA"/>
        </a:p>
      </dgm:t>
    </dgm:pt>
    <dgm:pt modelId="{C4A0E58A-DF0E-45A6-8976-6C644A1802DC}" type="sibTrans" cxnId="{B57C7A7F-56A8-4967-A321-D2FFF63B5DCE}">
      <dgm:prSet/>
      <dgm:spPr/>
      <dgm:t>
        <a:bodyPr/>
        <a:lstStyle/>
        <a:p>
          <a:endParaRPr lang="en-CA"/>
        </a:p>
      </dgm:t>
    </dgm:pt>
    <dgm:pt modelId="{5795AB18-E9C8-4AA6-B8FD-2297E88D5535}" type="pres">
      <dgm:prSet presAssocID="{E11C99D9-C6CA-49A5-A5D6-687A21DBD40C}" presName="linear" presStyleCnt="0">
        <dgm:presLayoutVars>
          <dgm:animLvl val="lvl"/>
          <dgm:resizeHandles val="exact"/>
        </dgm:presLayoutVars>
      </dgm:prSet>
      <dgm:spPr/>
    </dgm:pt>
    <dgm:pt modelId="{10BA9DA1-9FE8-4836-9B16-690EC900B7D4}" type="pres">
      <dgm:prSet presAssocID="{C9954C4A-313B-4FFA-B9E2-948255E49CA4}" presName="parentText" presStyleLbl="node1" presStyleIdx="0" presStyleCnt="5">
        <dgm:presLayoutVars>
          <dgm:chMax val="0"/>
          <dgm:bulletEnabled val="1"/>
        </dgm:presLayoutVars>
      </dgm:prSet>
      <dgm:spPr/>
    </dgm:pt>
    <dgm:pt modelId="{8B04E518-A6A4-4062-8CCA-9F195456A9BA}" type="pres">
      <dgm:prSet presAssocID="{C82280BB-5310-451A-8F5B-3F10D859FAAE}" presName="spacer" presStyleCnt="0"/>
      <dgm:spPr/>
    </dgm:pt>
    <dgm:pt modelId="{B7B4E30D-61DF-4D1D-93CA-3DC3EAF7B78E}" type="pres">
      <dgm:prSet presAssocID="{D0C2BE69-7FD8-42A3-8D85-8A84403D448E}" presName="parentText" presStyleLbl="node1" presStyleIdx="1" presStyleCnt="5">
        <dgm:presLayoutVars>
          <dgm:chMax val="0"/>
          <dgm:bulletEnabled val="1"/>
        </dgm:presLayoutVars>
      </dgm:prSet>
      <dgm:spPr/>
    </dgm:pt>
    <dgm:pt modelId="{E9F2B4B9-AEEC-4438-93A9-FA4C8171D2C0}" type="pres">
      <dgm:prSet presAssocID="{2549DD86-2B37-4C88-8002-7919CB257339}" presName="spacer" presStyleCnt="0"/>
      <dgm:spPr/>
    </dgm:pt>
    <dgm:pt modelId="{DE3268FF-2C3E-4585-B635-A7335A928025}" type="pres">
      <dgm:prSet presAssocID="{38041928-139A-4E7B-85BF-E51E53DE6777}" presName="parentText" presStyleLbl="node1" presStyleIdx="2" presStyleCnt="5">
        <dgm:presLayoutVars>
          <dgm:chMax val="0"/>
          <dgm:bulletEnabled val="1"/>
        </dgm:presLayoutVars>
      </dgm:prSet>
      <dgm:spPr/>
    </dgm:pt>
    <dgm:pt modelId="{00B982AC-28D8-44AC-A1B2-D0D81F8C5B44}" type="pres">
      <dgm:prSet presAssocID="{9ABA740F-69A6-4137-9A52-D5F0303CED32}" presName="spacer" presStyleCnt="0"/>
      <dgm:spPr/>
    </dgm:pt>
    <dgm:pt modelId="{DEF33279-C7A3-426E-A638-E1D19E9A0425}" type="pres">
      <dgm:prSet presAssocID="{8B41E53C-6CB8-47D7-9BB5-E7924510F3D9}" presName="parentText" presStyleLbl="node1" presStyleIdx="3" presStyleCnt="5">
        <dgm:presLayoutVars>
          <dgm:chMax val="0"/>
          <dgm:bulletEnabled val="1"/>
        </dgm:presLayoutVars>
      </dgm:prSet>
      <dgm:spPr/>
    </dgm:pt>
    <dgm:pt modelId="{84A68777-7DF8-42D3-82B7-2A32AF097087}" type="pres">
      <dgm:prSet presAssocID="{C4A0E58A-DF0E-45A6-8976-6C644A1802DC}" presName="spacer" presStyleCnt="0"/>
      <dgm:spPr/>
    </dgm:pt>
    <dgm:pt modelId="{402844B5-01C4-4B40-963A-C01E1E0F3A37}" type="pres">
      <dgm:prSet presAssocID="{56523DD0-118D-4FCC-A229-84990E5F1AF5}" presName="parentText" presStyleLbl="node1" presStyleIdx="4" presStyleCnt="5">
        <dgm:presLayoutVars>
          <dgm:chMax val="0"/>
          <dgm:bulletEnabled val="1"/>
        </dgm:presLayoutVars>
      </dgm:prSet>
      <dgm:spPr/>
    </dgm:pt>
  </dgm:ptLst>
  <dgm:cxnLst>
    <dgm:cxn modelId="{F1E29F15-968C-4E83-9999-038B45696C88}" srcId="{E11C99D9-C6CA-49A5-A5D6-687A21DBD40C}" destId="{56523DD0-118D-4FCC-A229-84990E5F1AF5}" srcOrd="4" destOrd="0" parTransId="{A1FAF1D4-4811-4FA3-9B01-8551A25D6D04}" sibTransId="{FD067FE0-E0F4-47AE-97C5-1A2056897338}"/>
    <dgm:cxn modelId="{BCBD0263-C80D-4F38-B535-BF859667AD43}" type="presOf" srcId="{56523DD0-118D-4FCC-A229-84990E5F1AF5}" destId="{402844B5-01C4-4B40-963A-C01E1E0F3A37}" srcOrd="0" destOrd="0" presId="urn:microsoft.com/office/officeart/2005/8/layout/vList2"/>
    <dgm:cxn modelId="{98C6CB66-ABAE-4ADA-87A7-0A1A3FBB9175}" type="presOf" srcId="{D0C2BE69-7FD8-42A3-8D85-8A84403D448E}" destId="{B7B4E30D-61DF-4D1D-93CA-3DC3EAF7B78E}" srcOrd="0" destOrd="0" presId="urn:microsoft.com/office/officeart/2005/8/layout/vList2"/>
    <dgm:cxn modelId="{40B24755-A116-425E-B228-92C6DAB6FC34}" srcId="{E11C99D9-C6CA-49A5-A5D6-687A21DBD40C}" destId="{D0C2BE69-7FD8-42A3-8D85-8A84403D448E}" srcOrd="1" destOrd="0" parTransId="{AC634507-7831-479B-9430-56D4D0A379E6}" sibTransId="{2549DD86-2B37-4C88-8002-7919CB257339}"/>
    <dgm:cxn modelId="{B57C7A7F-56A8-4967-A321-D2FFF63B5DCE}" srcId="{E11C99D9-C6CA-49A5-A5D6-687A21DBD40C}" destId="{8B41E53C-6CB8-47D7-9BB5-E7924510F3D9}" srcOrd="3" destOrd="0" parTransId="{A7410051-17A1-40FA-BF60-D9D0E82BAD11}" sibTransId="{C4A0E58A-DF0E-45A6-8976-6C644A1802DC}"/>
    <dgm:cxn modelId="{80D3CDAB-C158-4650-8318-80C01B57DE04}" srcId="{E11C99D9-C6CA-49A5-A5D6-687A21DBD40C}" destId="{38041928-139A-4E7B-85BF-E51E53DE6777}" srcOrd="2" destOrd="0" parTransId="{7387B228-C8F2-4908-9EB1-30E7D7CC0E6F}" sibTransId="{9ABA740F-69A6-4137-9A52-D5F0303CED32}"/>
    <dgm:cxn modelId="{D079A8B2-A9CA-4461-AD71-21D558958B71}" type="presOf" srcId="{8B41E53C-6CB8-47D7-9BB5-E7924510F3D9}" destId="{DEF33279-C7A3-426E-A638-E1D19E9A0425}" srcOrd="0" destOrd="0" presId="urn:microsoft.com/office/officeart/2005/8/layout/vList2"/>
    <dgm:cxn modelId="{7DB40AC2-4406-4504-BEE9-0825739B6841}" type="presOf" srcId="{38041928-139A-4E7B-85BF-E51E53DE6777}" destId="{DE3268FF-2C3E-4585-B635-A7335A928025}" srcOrd="0" destOrd="0" presId="urn:microsoft.com/office/officeart/2005/8/layout/vList2"/>
    <dgm:cxn modelId="{B783DAC6-2C22-418A-8D3E-412D66E11594}" srcId="{E11C99D9-C6CA-49A5-A5D6-687A21DBD40C}" destId="{C9954C4A-313B-4FFA-B9E2-948255E49CA4}" srcOrd="0" destOrd="0" parTransId="{26DB34BA-9973-45AA-BD25-1F1883068D4F}" sibTransId="{C82280BB-5310-451A-8F5B-3F10D859FAAE}"/>
    <dgm:cxn modelId="{D31656E6-2D25-43FD-8E23-5BBC4055BD76}" type="presOf" srcId="{C9954C4A-313B-4FFA-B9E2-948255E49CA4}" destId="{10BA9DA1-9FE8-4836-9B16-690EC900B7D4}" srcOrd="0" destOrd="0" presId="urn:microsoft.com/office/officeart/2005/8/layout/vList2"/>
    <dgm:cxn modelId="{5DF94DEA-C2B5-4DB4-9A73-41B2275F42E4}" type="presOf" srcId="{E11C99D9-C6CA-49A5-A5D6-687A21DBD40C}" destId="{5795AB18-E9C8-4AA6-B8FD-2297E88D5535}" srcOrd="0" destOrd="0" presId="urn:microsoft.com/office/officeart/2005/8/layout/vList2"/>
    <dgm:cxn modelId="{3EC9A7ED-C8CE-4464-9484-CA58802EA43D}" type="presParOf" srcId="{5795AB18-E9C8-4AA6-B8FD-2297E88D5535}" destId="{10BA9DA1-9FE8-4836-9B16-690EC900B7D4}" srcOrd="0" destOrd="0" presId="urn:microsoft.com/office/officeart/2005/8/layout/vList2"/>
    <dgm:cxn modelId="{5CA6C8FC-05F9-4A31-B9EB-A5A7FCE7EB7C}" type="presParOf" srcId="{5795AB18-E9C8-4AA6-B8FD-2297E88D5535}" destId="{8B04E518-A6A4-4062-8CCA-9F195456A9BA}" srcOrd="1" destOrd="0" presId="urn:microsoft.com/office/officeart/2005/8/layout/vList2"/>
    <dgm:cxn modelId="{33814401-8A05-4C81-8FDD-69DD490FCE5C}" type="presParOf" srcId="{5795AB18-E9C8-4AA6-B8FD-2297E88D5535}" destId="{B7B4E30D-61DF-4D1D-93CA-3DC3EAF7B78E}" srcOrd="2" destOrd="0" presId="urn:microsoft.com/office/officeart/2005/8/layout/vList2"/>
    <dgm:cxn modelId="{DB3E369E-F6D5-433B-AFBB-AAE745370A32}" type="presParOf" srcId="{5795AB18-E9C8-4AA6-B8FD-2297E88D5535}" destId="{E9F2B4B9-AEEC-4438-93A9-FA4C8171D2C0}" srcOrd="3" destOrd="0" presId="urn:microsoft.com/office/officeart/2005/8/layout/vList2"/>
    <dgm:cxn modelId="{3F59CDFD-39F4-404A-8000-B3B3AE7DDA01}" type="presParOf" srcId="{5795AB18-E9C8-4AA6-B8FD-2297E88D5535}" destId="{DE3268FF-2C3E-4585-B635-A7335A928025}" srcOrd="4" destOrd="0" presId="urn:microsoft.com/office/officeart/2005/8/layout/vList2"/>
    <dgm:cxn modelId="{8FDB7606-F874-4B7E-9E13-0259904CCBE7}" type="presParOf" srcId="{5795AB18-E9C8-4AA6-B8FD-2297E88D5535}" destId="{00B982AC-28D8-44AC-A1B2-D0D81F8C5B44}" srcOrd="5" destOrd="0" presId="urn:microsoft.com/office/officeart/2005/8/layout/vList2"/>
    <dgm:cxn modelId="{031D1B70-C207-4A42-9E5A-EA1637190CE6}" type="presParOf" srcId="{5795AB18-E9C8-4AA6-B8FD-2297E88D5535}" destId="{DEF33279-C7A3-426E-A638-E1D19E9A0425}" srcOrd="6" destOrd="0" presId="urn:microsoft.com/office/officeart/2005/8/layout/vList2"/>
    <dgm:cxn modelId="{6B18EFA6-6CDF-49A6-941C-E0F47B5A5484}" type="presParOf" srcId="{5795AB18-E9C8-4AA6-B8FD-2297E88D5535}" destId="{84A68777-7DF8-42D3-82B7-2A32AF097087}" srcOrd="7" destOrd="0" presId="urn:microsoft.com/office/officeart/2005/8/layout/vList2"/>
    <dgm:cxn modelId="{DBCD19ED-5CDB-4D4C-BBBD-D8BAA43E72EE}" type="presParOf" srcId="{5795AB18-E9C8-4AA6-B8FD-2297E88D5535}" destId="{402844B5-01C4-4B40-963A-C01E1E0F3A37}"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F27A16B-77A6-425B-A042-F7E5D0FBDF20}"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7B5FFD13-4A5B-4BAE-B24D-F4B294914487}">
      <dgm:prSet/>
      <dgm:spPr/>
      <dgm:t>
        <a:bodyPr/>
        <a:lstStyle/>
        <a:p>
          <a:r>
            <a:rPr lang="en-US"/>
            <a:t>Complete 1 or 2 years of university course work at the college </a:t>
          </a:r>
        </a:p>
      </dgm:t>
    </dgm:pt>
    <dgm:pt modelId="{4BEE9D79-B856-4165-A8BB-B7C2E25157AE}" type="parTrans" cxnId="{B43180BE-3659-450A-93DA-FC9A8F297378}">
      <dgm:prSet/>
      <dgm:spPr/>
      <dgm:t>
        <a:bodyPr/>
        <a:lstStyle/>
        <a:p>
          <a:endParaRPr lang="en-US"/>
        </a:p>
      </dgm:t>
    </dgm:pt>
    <dgm:pt modelId="{7564621C-16AF-4002-8DED-A58142003ADC}" type="sibTrans" cxnId="{B43180BE-3659-450A-93DA-FC9A8F297378}">
      <dgm:prSet/>
      <dgm:spPr/>
      <dgm:t>
        <a:bodyPr/>
        <a:lstStyle/>
        <a:p>
          <a:endParaRPr lang="en-US"/>
        </a:p>
      </dgm:t>
    </dgm:pt>
    <dgm:pt modelId="{D0BB82CB-DC73-423D-8C7E-ED452A42B232}">
      <dgm:prSet/>
      <dgm:spPr/>
      <dgm:t>
        <a:bodyPr/>
        <a:lstStyle/>
        <a:p>
          <a:r>
            <a:rPr lang="en-US"/>
            <a:t>Must complete at least 24-30 credits to transfer </a:t>
          </a:r>
        </a:p>
      </dgm:t>
    </dgm:pt>
    <dgm:pt modelId="{120D1F01-7E19-4B41-B489-3451611E5318}" type="parTrans" cxnId="{F38A8A87-C1B7-45F0-9E0C-15CB8189E053}">
      <dgm:prSet/>
      <dgm:spPr/>
      <dgm:t>
        <a:bodyPr/>
        <a:lstStyle/>
        <a:p>
          <a:endParaRPr lang="en-US"/>
        </a:p>
      </dgm:t>
    </dgm:pt>
    <dgm:pt modelId="{E56A2AD1-4F71-40B3-8B54-31CB6A33A2D2}" type="sibTrans" cxnId="{F38A8A87-C1B7-45F0-9E0C-15CB8189E053}">
      <dgm:prSet/>
      <dgm:spPr/>
      <dgm:t>
        <a:bodyPr/>
        <a:lstStyle/>
        <a:p>
          <a:endParaRPr lang="en-US"/>
        </a:p>
      </dgm:t>
    </dgm:pt>
    <dgm:pt modelId="{146BB57B-86AA-43BB-9BAD-6E15A448501F}">
      <dgm:prSet/>
      <dgm:spPr/>
      <dgm:t>
        <a:bodyPr/>
        <a:lstStyle/>
        <a:p>
          <a:r>
            <a:rPr lang="en-US"/>
            <a:t>Transfer based on college GPA</a:t>
          </a:r>
        </a:p>
      </dgm:t>
    </dgm:pt>
    <dgm:pt modelId="{B068FF6E-A8B0-4988-93AF-3A2251A5358B}" type="parTrans" cxnId="{0DE82900-B751-4CCA-8133-6446A1E1C1B0}">
      <dgm:prSet/>
      <dgm:spPr/>
      <dgm:t>
        <a:bodyPr/>
        <a:lstStyle/>
        <a:p>
          <a:endParaRPr lang="en-US"/>
        </a:p>
      </dgm:t>
    </dgm:pt>
    <dgm:pt modelId="{E800006C-DE1D-4FC5-88F0-3D9B25809297}" type="sibTrans" cxnId="{0DE82900-B751-4CCA-8133-6446A1E1C1B0}">
      <dgm:prSet/>
      <dgm:spPr/>
      <dgm:t>
        <a:bodyPr/>
        <a:lstStyle/>
        <a:p>
          <a:endParaRPr lang="en-US"/>
        </a:p>
      </dgm:t>
    </dgm:pt>
    <dgm:pt modelId="{41F6444F-7B45-4B0F-A762-7E01A5C6F1EE}" type="pres">
      <dgm:prSet presAssocID="{6F27A16B-77A6-425B-A042-F7E5D0FBDF20}" presName="hierChild1" presStyleCnt="0">
        <dgm:presLayoutVars>
          <dgm:chPref val="1"/>
          <dgm:dir/>
          <dgm:animOne val="branch"/>
          <dgm:animLvl val="lvl"/>
          <dgm:resizeHandles/>
        </dgm:presLayoutVars>
      </dgm:prSet>
      <dgm:spPr/>
    </dgm:pt>
    <dgm:pt modelId="{54254665-17DA-4F5A-9615-AB9B89D5B376}" type="pres">
      <dgm:prSet presAssocID="{7B5FFD13-4A5B-4BAE-B24D-F4B294914487}" presName="hierRoot1" presStyleCnt="0"/>
      <dgm:spPr/>
    </dgm:pt>
    <dgm:pt modelId="{6C112ECD-E54C-420A-8D6D-7D92ACB3EF90}" type="pres">
      <dgm:prSet presAssocID="{7B5FFD13-4A5B-4BAE-B24D-F4B294914487}" presName="composite" presStyleCnt="0"/>
      <dgm:spPr/>
    </dgm:pt>
    <dgm:pt modelId="{540022FA-E32A-4316-BDA7-DE8682644D28}" type="pres">
      <dgm:prSet presAssocID="{7B5FFD13-4A5B-4BAE-B24D-F4B294914487}" presName="background" presStyleLbl="node0" presStyleIdx="0" presStyleCnt="3"/>
      <dgm:spPr/>
    </dgm:pt>
    <dgm:pt modelId="{6C5CA271-D7A6-409A-AD0C-42684349EE83}" type="pres">
      <dgm:prSet presAssocID="{7B5FFD13-4A5B-4BAE-B24D-F4B294914487}" presName="text" presStyleLbl="fgAcc0" presStyleIdx="0" presStyleCnt="3">
        <dgm:presLayoutVars>
          <dgm:chPref val="3"/>
        </dgm:presLayoutVars>
      </dgm:prSet>
      <dgm:spPr/>
    </dgm:pt>
    <dgm:pt modelId="{912688AC-28AF-4A61-8550-CE0961C673CA}" type="pres">
      <dgm:prSet presAssocID="{7B5FFD13-4A5B-4BAE-B24D-F4B294914487}" presName="hierChild2" presStyleCnt="0"/>
      <dgm:spPr/>
    </dgm:pt>
    <dgm:pt modelId="{F0D551AD-ABFA-48CE-B4F3-6A4B1DE8E0A9}" type="pres">
      <dgm:prSet presAssocID="{D0BB82CB-DC73-423D-8C7E-ED452A42B232}" presName="hierRoot1" presStyleCnt="0"/>
      <dgm:spPr/>
    </dgm:pt>
    <dgm:pt modelId="{9AF60D47-19ED-43B6-B90E-D122F9AE7D64}" type="pres">
      <dgm:prSet presAssocID="{D0BB82CB-DC73-423D-8C7E-ED452A42B232}" presName="composite" presStyleCnt="0"/>
      <dgm:spPr/>
    </dgm:pt>
    <dgm:pt modelId="{0738D4BF-8BFE-4520-972F-E8FC9E4D3C34}" type="pres">
      <dgm:prSet presAssocID="{D0BB82CB-DC73-423D-8C7E-ED452A42B232}" presName="background" presStyleLbl="node0" presStyleIdx="1" presStyleCnt="3"/>
      <dgm:spPr/>
    </dgm:pt>
    <dgm:pt modelId="{E4D70441-C85E-40E9-A1B6-7DB4D0C379B8}" type="pres">
      <dgm:prSet presAssocID="{D0BB82CB-DC73-423D-8C7E-ED452A42B232}" presName="text" presStyleLbl="fgAcc0" presStyleIdx="1" presStyleCnt="3">
        <dgm:presLayoutVars>
          <dgm:chPref val="3"/>
        </dgm:presLayoutVars>
      </dgm:prSet>
      <dgm:spPr/>
    </dgm:pt>
    <dgm:pt modelId="{46D7AF8E-27BA-4C36-BC07-9428FDED3ECE}" type="pres">
      <dgm:prSet presAssocID="{D0BB82CB-DC73-423D-8C7E-ED452A42B232}" presName="hierChild2" presStyleCnt="0"/>
      <dgm:spPr/>
    </dgm:pt>
    <dgm:pt modelId="{13492747-045F-4343-9AAD-355C8DEAE1EF}" type="pres">
      <dgm:prSet presAssocID="{146BB57B-86AA-43BB-9BAD-6E15A448501F}" presName="hierRoot1" presStyleCnt="0"/>
      <dgm:spPr/>
    </dgm:pt>
    <dgm:pt modelId="{38E6EFEF-AE25-4F47-A173-73501C0B6C0E}" type="pres">
      <dgm:prSet presAssocID="{146BB57B-86AA-43BB-9BAD-6E15A448501F}" presName="composite" presStyleCnt="0"/>
      <dgm:spPr/>
    </dgm:pt>
    <dgm:pt modelId="{9702515C-0B90-4055-AC67-90F4582AB6EB}" type="pres">
      <dgm:prSet presAssocID="{146BB57B-86AA-43BB-9BAD-6E15A448501F}" presName="background" presStyleLbl="node0" presStyleIdx="2" presStyleCnt="3"/>
      <dgm:spPr/>
    </dgm:pt>
    <dgm:pt modelId="{42D15B1F-BACC-4031-841C-5450E320E266}" type="pres">
      <dgm:prSet presAssocID="{146BB57B-86AA-43BB-9BAD-6E15A448501F}" presName="text" presStyleLbl="fgAcc0" presStyleIdx="2" presStyleCnt="3">
        <dgm:presLayoutVars>
          <dgm:chPref val="3"/>
        </dgm:presLayoutVars>
      </dgm:prSet>
      <dgm:spPr/>
    </dgm:pt>
    <dgm:pt modelId="{B96B258A-17DB-4E27-96FA-5701A78A6BAE}" type="pres">
      <dgm:prSet presAssocID="{146BB57B-86AA-43BB-9BAD-6E15A448501F}" presName="hierChild2" presStyleCnt="0"/>
      <dgm:spPr/>
    </dgm:pt>
  </dgm:ptLst>
  <dgm:cxnLst>
    <dgm:cxn modelId="{0DE82900-B751-4CCA-8133-6446A1E1C1B0}" srcId="{6F27A16B-77A6-425B-A042-F7E5D0FBDF20}" destId="{146BB57B-86AA-43BB-9BAD-6E15A448501F}" srcOrd="2" destOrd="0" parTransId="{B068FF6E-A8B0-4988-93AF-3A2251A5358B}" sibTransId="{E800006C-DE1D-4FC5-88F0-3D9B25809297}"/>
    <dgm:cxn modelId="{A4577228-3B48-4579-A7F3-7FC2A2A0EB0B}" type="presOf" srcId="{7B5FFD13-4A5B-4BAE-B24D-F4B294914487}" destId="{6C5CA271-D7A6-409A-AD0C-42684349EE83}" srcOrd="0" destOrd="0" presId="urn:microsoft.com/office/officeart/2005/8/layout/hierarchy1"/>
    <dgm:cxn modelId="{F38A8A87-C1B7-45F0-9E0C-15CB8189E053}" srcId="{6F27A16B-77A6-425B-A042-F7E5D0FBDF20}" destId="{D0BB82CB-DC73-423D-8C7E-ED452A42B232}" srcOrd="1" destOrd="0" parTransId="{120D1F01-7E19-4B41-B489-3451611E5318}" sibTransId="{E56A2AD1-4F71-40B3-8B54-31CB6A33A2D2}"/>
    <dgm:cxn modelId="{5595BD8E-3CCC-402D-ABDA-B5667EEEDE18}" type="presOf" srcId="{D0BB82CB-DC73-423D-8C7E-ED452A42B232}" destId="{E4D70441-C85E-40E9-A1B6-7DB4D0C379B8}" srcOrd="0" destOrd="0" presId="urn:microsoft.com/office/officeart/2005/8/layout/hierarchy1"/>
    <dgm:cxn modelId="{CAB79C9D-D378-414D-959D-FB90032E1D50}" type="presOf" srcId="{6F27A16B-77A6-425B-A042-F7E5D0FBDF20}" destId="{41F6444F-7B45-4B0F-A762-7E01A5C6F1EE}" srcOrd="0" destOrd="0" presId="urn:microsoft.com/office/officeart/2005/8/layout/hierarchy1"/>
    <dgm:cxn modelId="{B43180BE-3659-450A-93DA-FC9A8F297378}" srcId="{6F27A16B-77A6-425B-A042-F7E5D0FBDF20}" destId="{7B5FFD13-4A5B-4BAE-B24D-F4B294914487}" srcOrd="0" destOrd="0" parTransId="{4BEE9D79-B856-4165-A8BB-B7C2E25157AE}" sibTransId="{7564621C-16AF-4002-8DED-A58142003ADC}"/>
    <dgm:cxn modelId="{37D1F3DE-974D-489B-B544-A51DEC1FCABB}" type="presOf" srcId="{146BB57B-86AA-43BB-9BAD-6E15A448501F}" destId="{42D15B1F-BACC-4031-841C-5450E320E266}" srcOrd="0" destOrd="0" presId="urn:microsoft.com/office/officeart/2005/8/layout/hierarchy1"/>
    <dgm:cxn modelId="{3C936B70-F545-4636-82BC-1C03BF88D767}" type="presParOf" srcId="{41F6444F-7B45-4B0F-A762-7E01A5C6F1EE}" destId="{54254665-17DA-4F5A-9615-AB9B89D5B376}" srcOrd="0" destOrd="0" presId="urn:microsoft.com/office/officeart/2005/8/layout/hierarchy1"/>
    <dgm:cxn modelId="{170EA1DB-417A-4749-874F-9128D0D2C6B3}" type="presParOf" srcId="{54254665-17DA-4F5A-9615-AB9B89D5B376}" destId="{6C112ECD-E54C-420A-8D6D-7D92ACB3EF90}" srcOrd="0" destOrd="0" presId="urn:microsoft.com/office/officeart/2005/8/layout/hierarchy1"/>
    <dgm:cxn modelId="{F82D32F2-54F0-4428-9206-F92456BB10F3}" type="presParOf" srcId="{6C112ECD-E54C-420A-8D6D-7D92ACB3EF90}" destId="{540022FA-E32A-4316-BDA7-DE8682644D28}" srcOrd="0" destOrd="0" presId="urn:microsoft.com/office/officeart/2005/8/layout/hierarchy1"/>
    <dgm:cxn modelId="{A42608EC-B958-49A1-86F8-285460A26136}" type="presParOf" srcId="{6C112ECD-E54C-420A-8D6D-7D92ACB3EF90}" destId="{6C5CA271-D7A6-409A-AD0C-42684349EE83}" srcOrd="1" destOrd="0" presId="urn:microsoft.com/office/officeart/2005/8/layout/hierarchy1"/>
    <dgm:cxn modelId="{D21E4F10-7514-4F53-AF07-22D778FA1A9D}" type="presParOf" srcId="{54254665-17DA-4F5A-9615-AB9B89D5B376}" destId="{912688AC-28AF-4A61-8550-CE0961C673CA}" srcOrd="1" destOrd="0" presId="urn:microsoft.com/office/officeart/2005/8/layout/hierarchy1"/>
    <dgm:cxn modelId="{D7AB7219-5002-4158-941A-C4F002ED74C0}" type="presParOf" srcId="{41F6444F-7B45-4B0F-A762-7E01A5C6F1EE}" destId="{F0D551AD-ABFA-48CE-B4F3-6A4B1DE8E0A9}" srcOrd="1" destOrd="0" presId="urn:microsoft.com/office/officeart/2005/8/layout/hierarchy1"/>
    <dgm:cxn modelId="{5C7AB82E-F0C7-40BB-A654-3EFF5BA1415D}" type="presParOf" srcId="{F0D551AD-ABFA-48CE-B4F3-6A4B1DE8E0A9}" destId="{9AF60D47-19ED-43B6-B90E-D122F9AE7D64}" srcOrd="0" destOrd="0" presId="urn:microsoft.com/office/officeart/2005/8/layout/hierarchy1"/>
    <dgm:cxn modelId="{8755C4D8-1205-4FCB-B357-3E08DC0FCC82}" type="presParOf" srcId="{9AF60D47-19ED-43B6-B90E-D122F9AE7D64}" destId="{0738D4BF-8BFE-4520-972F-E8FC9E4D3C34}" srcOrd="0" destOrd="0" presId="urn:microsoft.com/office/officeart/2005/8/layout/hierarchy1"/>
    <dgm:cxn modelId="{567679A5-70B9-4227-B849-CAB05ED10204}" type="presParOf" srcId="{9AF60D47-19ED-43B6-B90E-D122F9AE7D64}" destId="{E4D70441-C85E-40E9-A1B6-7DB4D0C379B8}" srcOrd="1" destOrd="0" presId="urn:microsoft.com/office/officeart/2005/8/layout/hierarchy1"/>
    <dgm:cxn modelId="{AA7FC150-DB1D-477F-B5DD-0FA256E2E3FC}" type="presParOf" srcId="{F0D551AD-ABFA-48CE-B4F3-6A4B1DE8E0A9}" destId="{46D7AF8E-27BA-4C36-BC07-9428FDED3ECE}" srcOrd="1" destOrd="0" presId="urn:microsoft.com/office/officeart/2005/8/layout/hierarchy1"/>
    <dgm:cxn modelId="{C060C7E4-87C6-4E8A-A6A9-EEA16FF4BDA8}" type="presParOf" srcId="{41F6444F-7B45-4B0F-A762-7E01A5C6F1EE}" destId="{13492747-045F-4343-9AAD-355C8DEAE1EF}" srcOrd="2" destOrd="0" presId="urn:microsoft.com/office/officeart/2005/8/layout/hierarchy1"/>
    <dgm:cxn modelId="{1F6547DF-B84B-4780-8A1A-D422DAF40B09}" type="presParOf" srcId="{13492747-045F-4343-9AAD-355C8DEAE1EF}" destId="{38E6EFEF-AE25-4F47-A173-73501C0B6C0E}" srcOrd="0" destOrd="0" presId="urn:microsoft.com/office/officeart/2005/8/layout/hierarchy1"/>
    <dgm:cxn modelId="{3F476450-8257-4A2C-B379-2524DB22C1E6}" type="presParOf" srcId="{38E6EFEF-AE25-4F47-A173-73501C0B6C0E}" destId="{9702515C-0B90-4055-AC67-90F4582AB6EB}" srcOrd="0" destOrd="0" presId="urn:microsoft.com/office/officeart/2005/8/layout/hierarchy1"/>
    <dgm:cxn modelId="{2329ACFA-C763-488F-98A0-FEB2689CC868}" type="presParOf" srcId="{38E6EFEF-AE25-4F47-A173-73501C0B6C0E}" destId="{42D15B1F-BACC-4031-841C-5450E320E266}" srcOrd="1" destOrd="0" presId="urn:microsoft.com/office/officeart/2005/8/layout/hierarchy1"/>
    <dgm:cxn modelId="{FFCE168C-D21D-4527-A5C0-549E458B6DE5}" type="presParOf" srcId="{13492747-045F-4343-9AAD-355C8DEAE1EF}" destId="{B96B258A-17DB-4E27-96FA-5701A78A6BAE}"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B67D1E-37A1-4464-AA5A-92DDF5F16B0A}">
      <dsp:nvSpPr>
        <dsp:cNvPr id="0" name=""/>
        <dsp:cNvSpPr/>
      </dsp:nvSpPr>
      <dsp:spPr>
        <a:xfrm>
          <a:off x="0" y="6826"/>
          <a:ext cx="10515600" cy="7915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Grade 10-12 Courses Credited</a:t>
          </a:r>
        </a:p>
      </dsp:txBody>
      <dsp:txXfrm>
        <a:off x="38638" y="45464"/>
        <a:ext cx="10438324" cy="714229"/>
      </dsp:txXfrm>
    </dsp:sp>
    <dsp:sp modelId="{D634A27B-2CD4-4EA1-9188-9E4D1C8C6A91}">
      <dsp:nvSpPr>
        <dsp:cNvPr id="0" name=""/>
        <dsp:cNvSpPr/>
      </dsp:nvSpPr>
      <dsp:spPr>
        <a:xfrm>
          <a:off x="0" y="893371"/>
          <a:ext cx="10515600" cy="7915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52 Credits Required Courses                             </a:t>
          </a:r>
        </a:p>
      </dsp:txBody>
      <dsp:txXfrm>
        <a:off x="38638" y="932009"/>
        <a:ext cx="10438324" cy="714229"/>
      </dsp:txXfrm>
    </dsp:sp>
    <dsp:sp modelId="{0B793E58-1D18-46F5-AFD4-6358A59DC6D5}">
      <dsp:nvSpPr>
        <dsp:cNvPr id="0" name=""/>
        <dsp:cNvSpPr/>
      </dsp:nvSpPr>
      <dsp:spPr>
        <a:xfrm>
          <a:off x="0" y="1779916"/>
          <a:ext cx="10515600" cy="7915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28 Elective Courses   </a:t>
          </a:r>
        </a:p>
      </dsp:txBody>
      <dsp:txXfrm>
        <a:off x="38638" y="1818554"/>
        <a:ext cx="10438324" cy="714229"/>
      </dsp:txXfrm>
    </dsp:sp>
    <dsp:sp modelId="{6A88100A-BDB3-48EC-9BF1-131F03098A48}">
      <dsp:nvSpPr>
        <dsp:cNvPr id="0" name=""/>
        <dsp:cNvSpPr/>
      </dsp:nvSpPr>
      <dsp:spPr>
        <a:xfrm>
          <a:off x="0" y="2666461"/>
          <a:ext cx="10515600" cy="7915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80 Credits Total</a:t>
          </a:r>
        </a:p>
      </dsp:txBody>
      <dsp:txXfrm>
        <a:off x="38638" y="2705099"/>
        <a:ext cx="10438324" cy="714229"/>
      </dsp:txXfrm>
    </dsp:sp>
    <dsp:sp modelId="{374A5DC8-261D-40E8-85B8-89089317F551}">
      <dsp:nvSpPr>
        <dsp:cNvPr id="0" name=""/>
        <dsp:cNvSpPr/>
      </dsp:nvSpPr>
      <dsp:spPr>
        <a:xfrm>
          <a:off x="0" y="3553006"/>
          <a:ext cx="10515600" cy="7915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Literacy and Numeracy Assessments</a:t>
          </a:r>
          <a:endParaRPr lang="en-CA" sz="3300" kern="1200"/>
        </a:p>
      </dsp:txBody>
      <dsp:txXfrm>
        <a:off x="38638" y="3591644"/>
        <a:ext cx="10438324" cy="71422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020F27-F3F8-4D16-8F04-2F1EAFDDE161}">
      <dsp:nvSpPr>
        <dsp:cNvPr id="0" name=""/>
        <dsp:cNvSpPr/>
      </dsp:nvSpPr>
      <dsp:spPr>
        <a:xfrm>
          <a:off x="718664" y="202202"/>
          <a:ext cx="1955812" cy="195581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21E66F-4339-44A2-A30C-B72151EA7402}">
      <dsp:nvSpPr>
        <dsp:cNvPr id="0" name=""/>
        <dsp:cNvSpPr/>
      </dsp:nvSpPr>
      <dsp:spPr>
        <a:xfrm>
          <a:off x="1135476" y="619014"/>
          <a:ext cx="1122187" cy="1122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37DE301-DC8E-4CEF-BC9F-B2CAE65D1C8D}">
      <dsp:nvSpPr>
        <dsp:cNvPr id="0" name=""/>
        <dsp:cNvSpPr/>
      </dsp:nvSpPr>
      <dsp:spPr>
        <a:xfrm>
          <a:off x="93445" y="2767202"/>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a:t>Offered at BCIT and Kwantlen Polytechnic University (KPU)</a:t>
          </a:r>
        </a:p>
      </dsp:txBody>
      <dsp:txXfrm>
        <a:off x="93445" y="2767202"/>
        <a:ext cx="3206250" cy="720000"/>
      </dsp:txXfrm>
    </dsp:sp>
    <dsp:sp modelId="{8992591E-36A4-4345-AB01-714F55852B3F}">
      <dsp:nvSpPr>
        <dsp:cNvPr id="0" name=""/>
        <dsp:cNvSpPr/>
      </dsp:nvSpPr>
      <dsp:spPr>
        <a:xfrm>
          <a:off x="4486008" y="202202"/>
          <a:ext cx="1955812" cy="195581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0BF9B1-4F13-4B2C-AC3B-64119B052063}">
      <dsp:nvSpPr>
        <dsp:cNvPr id="0" name=""/>
        <dsp:cNvSpPr/>
      </dsp:nvSpPr>
      <dsp:spPr>
        <a:xfrm>
          <a:off x="4902820" y="619014"/>
          <a:ext cx="1122187" cy="1122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8977F1C-A25E-405A-B6FD-C4432D86BCD4}">
      <dsp:nvSpPr>
        <dsp:cNvPr id="0" name=""/>
        <dsp:cNvSpPr/>
      </dsp:nvSpPr>
      <dsp:spPr>
        <a:xfrm>
          <a:off x="3860789" y="2767202"/>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a:t>2-3 year ‘Hands On’ programs</a:t>
          </a:r>
        </a:p>
      </dsp:txBody>
      <dsp:txXfrm>
        <a:off x="3860789" y="2767202"/>
        <a:ext cx="3206250" cy="720000"/>
      </dsp:txXfrm>
    </dsp:sp>
    <dsp:sp modelId="{EF6A5FDD-B621-46A8-BE17-3756866D7A91}">
      <dsp:nvSpPr>
        <dsp:cNvPr id="0" name=""/>
        <dsp:cNvSpPr/>
      </dsp:nvSpPr>
      <dsp:spPr>
        <a:xfrm>
          <a:off x="8253352" y="202202"/>
          <a:ext cx="1955812" cy="195581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430122-2571-4FD3-96EA-1CBE4A2A1EB5}">
      <dsp:nvSpPr>
        <dsp:cNvPr id="0" name=""/>
        <dsp:cNvSpPr/>
      </dsp:nvSpPr>
      <dsp:spPr>
        <a:xfrm>
          <a:off x="8670164" y="619014"/>
          <a:ext cx="1122187" cy="11221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D7E15EE-0B33-4708-88EA-6BC9C3D9A86D}">
      <dsp:nvSpPr>
        <dsp:cNvPr id="0" name=""/>
        <dsp:cNvSpPr/>
      </dsp:nvSpPr>
      <dsp:spPr>
        <a:xfrm>
          <a:off x="7628133" y="2767202"/>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a:t>Degree</a:t>
          </a:r>
          <a:r>
            <a:rPr lang="en-US" sz="1800" kern="1200" baseline="0"/>
            <a:t> Granting Programs in Traditional Academics </a:t>
          </a:r>
          <a:endParaRPr lang="en-US" sz="1800" kern="1200"/>
        </a:p>
      </dsp:txBody>
      <dsp:txXfrm>
        <a:off x="7628133" y="2767202"/>
        <a:ext cx="3206250" cy="72000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9DB1DC-89E0-4662-99D3-E489D04AE8F4}">
      <dsp:nvSpPr>
        <dsp:cNvPr id="0" name=""/>
        <dsp:cNvSpPr/>
      </dsp:nvSpPr>
      <dsp:spPr>
        <a:xfrm>
          <a:off x="205509" y="619429"/>
          <a:ext cx="911674" cy="911674"/>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57C4E3-5B1C-4113-903E-39B490941F85}">
      <dsp:nvSpPr>
        <dsp:cNvPr id="0" name=""/>
        <dsp:cNvSpPr/>
      </dsp:nvSpPr>
      <dsp:spPr>
        <a:xfrm>
          <a:off x="396960" y="810880"/>
          <a:ext cx="528770" cy="5287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4ED58CA-8F4C-432F-A7BA-61DD7DA3BB35}">
      <dsp:nvSpPr>
        <dsp:cNvPr id="0" name=""/>
        <dsp:cNvSpPr/>
      </dsp:nvSpPr>
      <dsp:spPr>
        <a:xfrm>
          <a:off x="1312541" y="619429"/>
          <a:ext cx="2148945" cy="911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a:t>English Studies 12 with a minimum final grade of 70%. </a:t>
          </a:r>
        </a:p>
      </dsp:txBody>
      <dsp:txXfrm>
        <a:off x="1312541" y="619429"/>
        <a:ext cx="2148945" cy="911674"/>
      </dsp:txXfrm>
    </dsp:sp>
    <dsp:sp modelId="{26A6B759-C0DF-4A3C-A75F-C6AA0526DF4A}">
      <dsp:nvSpPr>
        <dsp:cNvPr id="0" name=""/>
        <dsp:cNvSpPr/>
      </dsp:nvSpPr>
      <dsp:spPr>
        <a:xfrm>
          <a:off x="3835925" y="619429"/>
          <a:ext cx="911674" cy="911674"/>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0119B1-3534-43C1-8501-645B9BFF7EB0}">
      <dsp:nvSpPr>
        <dsp:cNvPr id="0" name=""/>
        <dsp:cNvSpPr/>
      </dsp:nvSpPr>
      <dsp:spPr>
        <a:xfrm>
          <a:off x="4027376" y="810880"/>
          <a:ext cx="528770" cy="5287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C7F30DA-0468-47DA-9355-A62EF13C7BEE}">
      <dsp:nvSpPr>
        <dsp:cNvPr id="0" name=""/>
        <dsp:cNvSpPr/>
      </dsp:nvSpPr>
      <dsp:spPr>
        <a:xfrm>
          <a:off x="4942957" y="619429"/>
          <a:ext cx="2148945" cy="911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a:t>Some programs will require a Supplemental Application. </a:t>
          </a:r>
        </a:p>
      </dsp:txBody>
      <dsp:txXfrm>
        <a:off x="4942957" y="619429"/>
        <a:ext cx="2148945" cy="911674"/>
      </dsp:txXfrm>
    </dsp:sp>
    <dsp:sp modelId="{537D0979-5D35-4EFB-96B2-C7147053F1E1}">
      <dsp:nvSpPr>
        <dsp:cNvPr id="0" name=""/>
        <dsp:cNvSpPr/>
      </dsp:nvSpPr>
      <dsp:spPr>
        <a:xfrm>
          <a:off x="7466341" y="619429"/>
          <a:ext cx="911674" cy="911674"/>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A5D808-34BA-4EBC-95C6-48FAAAB40619}">
      <dsp:nvSpPr>
        <dsp:cNvPr id="0" name=""/>
        <dsp:cNvSpPr/>
      </dsp:nvSpPr>
      <dsp:spPr>
        <a:xfrm>
          <a:off x="7657792" y="810880"/>
          <a:ext cx="528770" cy="52877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53870C-5906-4398-800D-9E6010318AB3}">
      <dsp:nvSpPr>
        <dsp:cNvPr id="0" name=""/>
        <dsp:cNvSpPr/>
      </dsp:nvSpPr>
      <dsp:spPr>
        <a:xfrm>
          <a:off x="8573374" y="619429"/>
          <a:ext cx="2148945" cy="911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a:t>Minimum of 5 SFU Approved Grade 12 courses.</a:t>
          </a:r>
          <a:endParaRPr lang="en-CA" sz="1700" kern="1200"/>
        </a:p>
      </dsp:txBody>
      <dsp:txXfrm>
        <a:off x="8573374" y="619429"/>
        <a:ext cx="2148945" cy="911674"/>
      </dsp:txXfrm>
    </dsp:sp>
    <dsp:sp modelId="{F958CE60-4D2F-40C0-B6F0-C9B4014F5D0D}">
      <dsp:nvSpPr>
        <dsp:cNvPr id="0" name=""/>
        <dsp:cNvSpPr/>
      </dsp:nvSpPr>
      <dsp:spPr>
        <a:xfrm>
          <a:off x="205509" y="2158301"/>
          <a:ext cx="911674" cy="911674"/>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A5246A-2C8A-4825-912E-835F9BA2026B}">
      <dsp:nvSpPr>
        <dsp:cNvPr id="0" name=""/>
        <dsp:cNvSpPr/>
      </dsp:nvSpPr>
      <dsp:spPr>
        <a:xfrm>
          <a:off x="396960" y="2349753"/>
          <a:ext cx="528770" cy="52877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EBDC03B-DC33-4AAB-97C8-8ACF604D591A}">
      <dsp:nvSpPr>
        <dsp:cNvPr id="0" name=""/>
        <dsp:cNvSpPr/>
      </dsp:nvSpPr>
      <dsp:spPr>
        <a:xfrm>
          <a:off x="1312541" y="2158301"/>
          <a:ext cx="2148945" cy="911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a:t>All Grade 11 and 12 Approved Courses Count. </a:t>
          </a:r>
        </a:p>
      </dsp:txBody>
      <dsp:txXfrm>
        <a:off x="1312541" y="2158301"/>
        <a:ext cx="2148945" cy="911674"/>
      </dsp:txXfrm>
    </dsp:sp>
    <dsp:sp modelId="{9ED8A289-32FD-4A6C-A310-CCED6AC95C11}">
      <dsp:nvSpPr>
        <dsp:cNvPr id="0" name=""/>
        <dsp:cNvSpPr/>
      </dsp:nvSpPr>
      <dsp:spPr>
        <a:xfrm>
          <a:off x="3835925" y="2158301"/>
          <a:ext cx="911674" cy="911674"/>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7C4AB4-2ADE-47BD-A47D-CB27FB988BD3}">
      <dsp:nvSpPr>
        <dsp:cNvPr id="0" name=""/>
        <dsp:cNvSpPr/>
      </dsp:nvSpPr>
      <dsp:spPr>
        <a:xfrm>
          <a:off x="4027376" y="2349753"/>
          <a:ext cx="528770" cy="52877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67A2AA4-6423-48C7-AA0C-7E279918EAEE}">
      <dsp:nvSpPr>
        <dsp:cNvPr id="0" name=""/>
        <dsp:cNvSpPr/>
      </dsp:nvSpPr>
      <dsp:spPr>
        <a:xfrm>
          <a:off x="4942957" y="2158301"/>
          <a:ext cx="2148945" cy="911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a:t>Check Faculty and Program Specific Requirements (Website)</a:t>
          </a:r>
          <a:endParaRPr lang="en-CA" sz="1700" kern="1200"/>
        </a:p>
      </dsp:txBody>
      <dsp:txXfrm>
        <a:off x="4942957" y="2158301"/>
        <a:ext cx="2148945" cy="911674"/>
      </dsp:txXfrm>
    </dsp:sp>
    <dsp:sp modelId="{980EC9AE-D00B-42E1-8A25-45516ED6221B}">
      <dsp:nvSpPr>
        <dsp:cNvPr id="0" name=""/>
        <dsp:cNvSpPr/>
      </dsp:nvSpPr>
      <dsp:spPr>
        <a:xfrm>
          <a:off x="7466341" y="2158301"/>
          <a:ext cx="911674" cy="911674"/>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565561-3D0F-41B5-83B8-0BB96CA6655A}">
      <dsp:nvSpPr>
        <dsp:cNvPr id="0" name=""/>
        <dsp:cNvSpPr/>
      </dsp:nvSpPr>
      <dsp:spPr>
        <a:xfrm>
          <a:off x="7657792" y="2349753"/>
          <a:ext cx="528770" cy="528770"/>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DEDF591-D759-4FBD-8567-D83A650F990D}">
      <dsp:nvSpPr>
        <dsp:cNvPr id="0" name=""/>
        <dsp:cNvSpPr/>
      </dsp:nvSpPr>
      <dsp:spPr>
        <a:xfrm>
          <a:off x="8573374" y="2158301"/>
          <a:ext cx="2148945" cy="911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a:t>Minimum Beginners Language 11</a:t>
          </a:r>
        </a:p>
      </dsp:txBody>
      <dsp:txXfrm>
        <a:off x="8573374" y="2158301"/>
        <a:ext cx="2148945" cy="91167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64DD9A-B93A-4FA4-A1BE-E9773B9B7617}">
      <dsp:nvSpPr>
        <dsp:cNvPr id="0" name=""/>
        <dsp:cNvSpPr/>
      </dsp:nvSpPr>
      <dsp:spPr>
        <a:xfrm>
          <a:off x="205509" y="619429"/>
          <a:ext cx="911674" cy="911674"/>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CC3A00-87DC-48CB-AC19-2A596C7F02D3}">
      <dsp:nvSpPr>
        <dsp:cNvPr id="0" name=""/>
        <dsp:cNvSpPr/>
      </dsp:nvSpPr>
      <dsp:spPr>
        <a:xfrm>
          <a:off x="396960" y="810880"/>
          <a:ext cx="528770" cy="5287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9D87F88-9647-43FD-9162-32F72A3A4E94}">
      <dsp:nvSpPr>
        <dsp:cNvPr id="0" name=""/>
        <dsp:cNvSpPr/>
      </dsp:nvSpPr>
      <dsp:spPr>
        <a:xfrm>
          <a:off x="1312541" y="619429"/>
          <a:ext cx="2148945" cy="911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a:t>Minimum final grade of 70% in an English 11 or English Studies 12</a:t>
          </a:r>
        </a:p>
      </dsp:txBody>
      <dsp:txXfrm>
        <a:off x="1312541" y="619429"/>
        <a:ext cx="2148945" cy="911674"/>
      </dsp:txXfrm>
    </dsp:sp>
    <dsp:sp modelId="{5B53BB7A-3DBA-4592-A71F-8D0E3177808A}">
      <dsp:nvSpPr>
        <dsp:cNvPr id="0" name=""/>
        <dsp:cNvSpPr/>
      </dsp:nvSpPr>
      <dsp:spPr>
        <a:xfrm>
          <a:off x="3835925" y="619429"/>
          <a:ext cx="911674" cy="911674"/>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554BA4-8CB7-4CCA-BCA4-7A75F9F587CA}">
      <dsp:nvSpPr>
        <dsp:cNvPr id="0" name=""/>
        <dsp:cNvSpPr/>
      </dsp:nvSpPr>
      <dsp:spPr>
        <a:xfrm>
          <a:off x="4027376" y="810880"/>
          <a:ext cx="528770" cy="5287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9E33DCB-BFA5-47E7-804F-82AA73FB8124}">
      <dsp:nvSpPr>
        <dsp:cNvPr id="0" name=""/>
        <dsp:cNvSpPr/>
      </dsp:nvSpPr>
      <dsp:spPr>
        <a:xfrm>
          <a:off x="4942957" y="619429"/>
          <a:ext cx="2148945" cy="911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a:t>Personal Profile to complete. Some programs will  also require a Supplemental Application.</a:t>
          </a:r>
        </a:p>
      </dsp:txBody>
      <dsp:txXfrm>
        <a:off x="4942957" y="619429"/>
        <a:ext cx="2148945" cy="911674"/>
      </dsp:txXfrm>
    </dsp:sp>
    <dsp:sp modelId="{2B086CB0-E4B0-49DE-A7A9-509980614317}">
      <dsp:nvSpPr>
        <dsp:cNvPr id="0" name=""/>
        <dsp:cNvSpPr/>
      </dsp:nvSpPr>
      <dsp:spPr>
        <a:xfrm>
          <a:off x="7466341" y="619429"/>
          <a:ext cx="911674" cy="911674"/>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3FFA39-D9B2-469E-B984-DC9A546DC636}">
      <dsp:nvSpPr>
        <dsp:cNvPr id="0" name=""/>
        <dsp:cNvSpPr/>
      </dsp:nvSpPr>
      <dsp:spPr>
        <a:xfrm>
          <a:off x="7657792" y="810880"/>
          <a:ext cx="528770" cy="52877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694FE15-4369-4DDF-A4D4-BEFD56BF4ACD}">
      <dsp:nvSpPr>
        <dsp:cNvPr id="0" name=""/>
        <dsp:cNvSpPr/>
      </dsp:nvSpPr>
      <dsp:spPr>
        <a:xfrm>
          <a:off x="8573374" y="619429"/>
          <a:ext cx="2148945" cy="911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a:t>ALL the grade 11 and 12 courses the student has completed are considered to make a holistic admissions decision </a:t>
          </a:r>
          <a:r>
            <a:rPr lang="en-US" sz="1100" b="1" i="1" u="sng" kern="1200"/>
            <a:t>except for </a:t>
          </a:r>
          <a:r>
            <a:rPr lang="en-US" sz="1100" kern="1200"/>
            <a:t>ADST, Career Education and Physical Education </a:t>
          </a:r>
        </a:p>
      </dsp:txBody>
      <dsp:txXfrm>
        <a:off x="8573374" y="619429"/>
        <a:ext cx="2148945" cy="911674"/>
      </dsp:txXfrm>
    </dsp:sp>
    <dsp:sp modelId="{9E83ED2D-0514-4DED-9283-8510C5F4D1FF}">
      <dsp:nvSpPr>
        <dsp:cNvPr id="0" name=""/>
        <dsp:cNvSpPr/>
      </dsp:nvSpPr>
      <dsp:spPr>
        <a:xfrm>
          <a:off x="205509" y="2158301"/>
          <a:ext cx="911674" cy="911674"/>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17D5B5-63A1-429C-8121-2B38EC6BE2CE}">
      <dsp:nvSpPr>
        <dsp:cNvPr id="0" name=""/>
        <dsp:cNvSpPr/>
      </dsp:nvSpPr>
      <dsp:spPr>
        <a:xfrm>
          <a:off x="396960" y="2349753"/>
          <a:ext cx="528770" cy="52877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6A108E9-707E-45F9-8431-E278CF1692D8}">
      <dsp:nvSpPr>
        <dsp:cNvPr id="0" name=""/>
        <dsp:cNvSpPr/>
      </dsp:nvSpPr>
      <dsp:spPr>
        <a:xfrm>
          <a:off x="1312541" y="2158301"/>
          <a:ext cx="2148945" cy="911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a:t>Check Faculty and Program Specific Requirements (Website) </a:t>
          </a:r>
        </a:p>
      </dsp:txBody>
      <dsp:txXfrm>
        <a:off x="1312541" y="2158301"/>
        <a:ext cx="2148945" cy="911674"/>
      </dsp:txXfrm>
    </dsp:sp>
    <dsp:sp modelId="{93EE80D6-F450-463F-B00A-7AB8E9E0929C}">
      <dsp:nvSpPr>
        <dsp:cNvPr id="0" name=""/>
        <dsp:cNvSpPr/>
      </dsp:nvSpPr>
      <dsp:spPr>
        <a:xfrm>
          <a:off x="3835925" y="2158301"/>
          <a:ext cx="911674" cy="911674"/>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366CB1-8B5B-4206-B109-AFC7348D2188}">
      <dsp:nvSpPr>
        <dsp:cNvPr id="0" name=""/>
        <dsp:cNvSpPr/>
      </dsp:nvSpPr>
      <dsp:spPr>
        <a:xfrm>
          <a:off x="4027376" y="2349753"/>
          <a:ext cx="528770" cy="52877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11142F2-79C0-41D0-B853-3B8C1D318518}">
      <dsp:nvSpPr>
        <dsp:cNvPr id="0" name=""/>
        <dsp:cNvSpPr/>
      </dsp:nvSpPr>
      <dsp:spPr>
        <a:xfrm>
          <a:off x="4942957" y="2158301"/>
          <a:ext cx="2148945" cy="911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a:t>Minimum of 6 Grade 12 courses (Not all off Approved List)</a:t>
          </a:r>
          <a:endParaRPr lang="en-CA" sz="1100" kern="1200"/>
        </a:p>
      </dsp:txBody>
      <dsp:txXfrm>
        <a:off x="4942957" y="2158301"/>
        <a:ext cx="2148945" cy="911674"/>
      </dsp:txXfrm>
    </dsp:sp>
    <dsp:sp modelId="{8913DFB2-24CE-4B4E-8BC0-A6529F254CE9}">
      <dsp:nvSpPr>
        <dsp:cNvPr id="0" name=""/>
        <dsp:cNvSpPr/>
      </dsp:nvSpPr>
      <dsp:spPr>
        <a:xfrm>
          <a:off x="7466341" y="2158301"/>
          <a:ext cx="911674" cy="911674"/>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D0FF55-62F6-45C4-AEE8-82F58E41C1CA}">
      <dsp:nvSpPr>
        <dsp:cNvPr id="0" name=""/>
        <dsp:cNvSpPr/>
      </dsp:nvSpPr>
      <dsp:spPr>
        <a:xfrm>
          <a:off x="7657792" y="2349753"/>
          <a:ext cx="528770" cy="528770"/>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CE992B7-A633-46ED-BC3B-93406589DC0A}">
      <dsp:nvSpPr>
        <dsp:cNvPr id="0" name=""/>
        <dsp:cNvSpPr/>
      </dsp:nvSpPr>
      <dsp:spPr>
        <a:xfrm>
          <a:off x="8573374" y="2158301"/>
          <a:ext cx="2148945" cy="911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a:t>Minimum Language 11</a:t>
          </a:r>
        </a:p>
      </dsp:txBody>
      <dsp:txXfrm>
        <a:off x="8573374" y="2158301"/>
        <a:ext cx="2148945" cy="91167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31816F-3540-4E96-8F7E-510DDB634FA4}">
      <dsp:nvSpPr>
        <dsp:cNvPr id="0" name=""/>
        <dsp:cNvSpPr/>
      </dsp:nvSpPr>
      <dsp:spPr>
        <a:xfrm>
          <a:off x="1953914" y="277502"/>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30EB16-26EA-4FF9-BDD3-1E86EF53DAE2}">
      <dsp:nvSpPr>
        <dsp:cNvPr id="0" name=""/>
        <dsp:cNvSpPr/>
      </dsp:nvSpPr>
      <dsp:spPr>
        <a:xfrm>
          <a:off x="765914" y="2691902"/>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a:t>No, this is not a disadvantage for students applying to UBC, SFU, etc.</a:t>
          </a:r>
        </a:p>
      </dsp:txBody>
      <dsp:txXfrm>
        <a:off x="765914" y="2691902"/>
        <a:ext cx="4320000" cy="720000"/>
      </dsp:txXfrm>
    </dsp:sp>
    <dsp:sp modelId="{7632C126-9B54-47BA-870B-D661A1B26471}">
      <dsp:nvSpPr>
        <dsp:cNvPr id="0" name=""/>
        <dsp:cNvSpPr/>
      </dsp:nvSpPr>
      <dsp:spPr>
        <a:xfrm>
          <a:off x="7029914" y="277502"/>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636C6CB-33A4-438F-BDDC-C8A83666C927}">
      <dsp:nvSpPr>
        <dsp:cNvPr id="0" name=""/>
        <dsp:cNvSpPr/>
      </dsp:nvSpPr>
      <dsp:spPr>
        <a:xfrm>
          <a:off x="5841914" y="2691902"/>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a:t>Universities will refer to </a:t>
          </a:r>
          <a:r>
            <a:rPr lang="en-US" sz="2300" b="1" kern="1200"/>
            <a:t>Grade 11 </a:t>
          </a:r>
          <a:r>
            <a:rPr lang="en-US" sz="2300" kern="1200"/>
            <a:t>marks.</a:t>
          </a:r>
        </a:p>
      </dsp:txBody>
      <dsp:txXfrm>
        <a:off x="5841914" y="2691902"/>
        <a:ext cx="4320000" cy="72000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7FC824-4988-4778-A20D-8D6FF6806B47}">
      <dsp:nvSpPr>
        <dsp:cNvPr id="0" name=""/>
        <dsp:cNvSpPr/>
      </dsp:nvSpPr>
      <dsp:spPr>
        <a:xfrm>
          <a:off x="1333" y="110983"/>
          <a:ext cx="4682211" cy="29732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8AF3E2-C491-4D52-8C0A-4C14EE85E24A}">
      <dsp:nvSpPr>
        <dsp:cNvPr id="0" name=""/>
        <dsp:cNvSpPr/>
      </dsp:nvSpPr>
      <dsp:spPr>
        <a:xfrm>
          <a:off x="521579" y="605216"/>
          <a:ext cx="4682211" cy="297320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rtl="0">
            <a:lnSpc>
              <a:spcPct val="90000"/>
            </a:lnSpc>
            <a:spcBef>
              <a:spcPct val="0"/>
            </a:spcBef>
            <a:spcAft>
              <a:spcPct val="35000"/>
            </a:spcAft>
            <a:buNone/>
          </a:pPr>
          <a:r>
            <a:rPr lang="en-US" sz="3300" kern="1200">
              <a:latin typeface="Calibri Light" panose="020F0302020204030204"/>
            </a:rPr>
            <a:t>Challenge exam</a:t>
          </a:r>
          <a:r>
            <a:rPr lang="en-US" sz="3300" kern="1200"/>
            <a:t> meets language requirement only</a:t>
          </a:r>
          <a:r>
            <a:rPr lang="en-US" sz="3300" kern="1200">
              <a:latin typeface="Calibri Light" panose="020F0302020204030204"/>
            </a:rPr>
            <a:t> for UBC</a:t>
          </a:r>
          <a:r>
            <a:rPr lang="en-US" sz="3300" kern="1200"/>
            <a:t>. T</a:t>
          </a:r>
          <a:r>
            <a:rPr lang="en-US" sz="3300" b="0" kern="1200"/>
            <a:t>hese are second language exams worth course credits.</a:t>
          </a:r>
        </a:p>
      </dsp:txBody>
      <dsp:txXfrm>
        <a:off x="608661" y="692298"/>
        <a:ext cx="4508047" cy="2799040"/>
      </dsp:txXfrm>
    </dsp:sp>
    <dsp:sp modelId="{230917C4-7474-4D44-B4F0-8AD3A1037BB1}">
      <dsp:nvSpPr>
        <dsp:cNvPr id="0" name=""/>
        <dsp:cNvSpPr/>
      </dsp:nvSpPr>
      <dsp:spPr>
        <a:xfrm>
          <a:off x="5724037" y="110983"/>
          <a:ext cx="4682211" cy="29732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B5A8B1-AB9B-4039-AEED-DB8F36E60989}">
      <dsp:nvSpPr>
        <dsp:cNvPr id="0" name=""/>
        <dsp:cNvSpPr/>
      </dsp:nvSpPr>
      <dsp:spPr>
        <a:xfrm>
          <a:off x="6244283" y="605216"/>
          <a:ext cx="4682211" cy="297320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rtl="0">
            <a:lnSpc>
              <a:spcPct val="90000"/>
            </a:lnSpc>
            <a:spcBef>
              <a:spcPct val="0"/>
            </a:spcBef>
            <a:spcAft>
              <a:spcPct val="35000"/>
            </a:spcAft>
            <a:buNone/>
          </a:pPr>
          <a:r>
            <a:rPr lang="en-US" sz="3300" kern="1200">
              <a:latin typeface="Calibri Light" panose="020F0302020204030204"/>
            </a:rPr>
            <a:t>Challenge exams for SFU</a:t>
          </a:r>
          <a:r>
            <a:rPr lang="en-US" sz="3300" kern="1200"/>
            <a:t> and UVIC can be included in GPA calculation and fulfill the language requirement.</a:t>
          </a:r>
        </a:p>
      </dsp:txBody>
      <dsp:txXfrm>
        <a:off x="6331365" y="692298"/>
        <a:ext cx="4508047" cy="279904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843C1C-9CBE-4578-9E97-D170349FB645}">
      <dsp:nvSpPr>
        <dsp:cNvPr id="0" name=""/>
        <dsp:cNvSpPr/>
      </dsp:nvSpPr>
      <dsp:spPr>
        <a:xfrm>
          <a:off x="377676" y="1761"/>
          <a:ext cx="1990816" cy="1194489"/>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100000"/>
            </a:lnSpc>
            <a:spcBef>
              <a:spcPct val="0"/>
            </a:spcBef>
            <a:spcAft>
              <a:spcPct val="35000"/>
            </a:spcAft>
            <a:buNone/>
          </a:pPr>
          <a:r>
            <a:rPr lang="en-US" sz="2200" kern="1200"/>
            <a:t>Awards &amp; Bursaries</a:t>
          </a:r>
        </a:p>
      </dsp:txBody>
      <dsp:txXfrm>
        <a:off x="377676" y="1761"/>
        <a:ext cx="1990816" cy="1194489"/>
      </dsp:txXfrm>
    </dsp:sp>
    <dsp:sp modelId="{33CD6CD1-F11C-463D-A990-0C3D6EC4F434}">
      <dsp:nvSpPr>
        <dsp:cNvPr id="0" name=""/>
        <dsp:cNvSpPr/>
      </dsp:nvSpPr>
      <dsp:spPr>
        <a:xfrm>
          <a:off x="2567574" y="1761"/>
          <a:ext cx="1990816" cy="1194489"/>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100000"/>
            </a:lnSpc>
            <a:spcBef>
              <a:spcPct val="0"/>
            </a:spcBef>
            <a:spcAft>
              <a:spcPct val="35000"/>
            </a:spcAft>
            <a:buNone/>
          </a:pPr>
          <a:r>
            <a:rPr lang="en-US" sz="2200" kern="1200"/>
            <a:t>Employment Opportunities</a:t>
          </a:r>
        </a:p>
      </dsp:txBody>
      <dsp:txXfrm>
        <a:off x="2567574" y="1761"/>
        <a:ext cx="1990816" cy="1194489"/>
      </dsp:txXfrm>
    </dsp:sp>
    <dsp:sp modelId="{27B4169B-6900-40C8-9C86-B025FC716180}">
      <dsp:nvSpPr>
        <dsp:cNvPr id="0" name=""/>
        <dsp:cNvSpPr/>
      </dsp:nvSpPr>
      <dsp:spPr>
        <a:xfrm>
          <a:off x="377676" y="1395332"/>
          <a:ext cx="1990816" cy="1194489"/>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100000"/>
            </a:lnSpc>
            <a:spcBef>
              <a:spcPct val="0"/>
            </a:spcBef>
            <a:spcAft>
              <a:spcPct val="35000"/>
            </a:spcAft>
            <a:buNone/>
          </a:pPr>
          <a:r>
            <a:rPr lang="en-US" sz="2200" kern="1200"/>
            <a:t>Post-Secondary Options</a:t>
          </a:r>
        </a:p>
      </dsp:txBody>
      <dsp:txXfrm>
        <a:off x="377676" y="1395332"/>
        <a:ext cx="1990816" cy="1194489"/>
      </dsp:txXfrm>
    </dsp:sp>
    <dsp:sp modelId="{CBE41F64-DF98-4E83-8887-A4A6C7B2684F}">
      <dsp:nvSpPr>
        <dsp:cNvPr id="0" name=""/>
        <dsp:cNvSpPr/>
      </dsp:nvSpPr>
      <dsp:spPr>
        <a:xfrm>
          <a:off x="2567574" y="1395332"/>
          <a:ext cx="1990816" cy="1194489"/>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100000"/>
            </a:lnSpc>
            <a:spcBef>
              <a:spcPct val="0"/>
            </a:spcBef>
            <a:spcAft>
              <a:spcPct val="35000"/>
            </a:spcAft>
            <a:buNone/>
          </a:pPr>
          <a:r>
            <a:rPr lang="en-US" sz="2200" kern="1200"/>
            <a:t>Scholarships</a:t>
          </a:r>
        </a:p>
      </dsp:txBody>
      <dsp:txXfrm>
        <a:off x="2567574" y="1395332"/>
        <a:ext cx="1990816" cy="1194489"/>
      </dsp:txXfrm>
    </dsp:sp>
    <dsp:sp modelId="{BC8446C0-8B25-49BE-97ED-80329050F5B9}">
      <dsp:nvSpPr>
        <dsp:cNvPr id="0" name=""/>
        <dsp:cNvSpPr/>
      </dsp:nvSpPr>
      <dsp:spPr>
        <a:xfrm>
          <a:off x="377676" y="2788903"/>
          <a:ext cx="1990816" cy="1194489"/>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100000"/>
            </a:lnSpc>
            <a:spcBef>
              <a:spcPct val="0"/>
            </a:spcBef>
            <a:spcAft>
              <a:spcPct val="35000"/>
            </a:spcAft>
            <a:buNone/>
          </a:pPr>
          <a:r>
            <a:rPr lang="en-US" sz="2200" kern="1200"/>
            <a:t>Trades Training</a:t>
          </a:r>
        </a:p>
      </dsp:txBody>
      <dsp:txXfrm>
        <a:off x="377676" y="2788903"/>
        <a:ext cx="1990816" cy="1194489"/>
      </dsp:txXfrm>
    </dsp:sp>
    <dsp:sp modelId="{43E8850D-CFAD-4EFE-88A9-8BD481972147}">
      <dsp:nvSpPr>
        <dsp:cNvPr id="0" name=""/>
        <dsp:cNvSpPr/>
      </dsp:nvSpPr>
      <dsp:spPr>
        <a:xfrm>
          <a:off x="2567574" y="2788903"/>
          <a:ext cx="1990816" cy="1194489"/>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100000"/>
            </a:lnSpc>
            <a:spcBef>
              <a:spcPct val="0"/>
            </a:spcBef>
            <a:spcAft>
              <a:spcPct val="35000"/>
            </a:spcAft>
            <a:buNone/>
          </a:pPr>
          <a:r>
            <a:rPr lang="en-US" sz="2200" kern="1200"/>
            <a:t>Volunteering </a:t>
          </a:r>
        </a:p>
      </dsp:txBody>
      <dsp:txXfrm>
        <a:off x="2567574" y="2788903"/>
        <a:ext cx="1990816" cy="119448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ACF725-258E-4267-BA4B-992D4E1D21D2}">
      <dsp:nvSpPr>
        <dsp:cNvPr id="0" name=""/>
        <dsp:cNvSpPr/>
      </dsp:nvSpPr>
      <dsp:spPr>
        <a:xfrm>
          <a:off x="0" y="603961"/>
          <a:ext cx="5257800" cy="675327"/>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1" i="1" kern="1200">
              <a:latin typeface="Calibri"/>
              <a:cs typeface="Calibri"/>
            </a:rPr>
            <a:t>Literary Studies 12 (Fear)</a:t>
          </a:r>
          <a:endParaRPr lang="en-US" sz="1700" b="1" i="1" kern="1200"/>
        </a:p>
      </dsp:txBody>
      <dsp:txXfrm>
        <a:off x="32967" y="636928"/>
        <a:ext cx="5191866" cy="609393"/>
      </dsp:txXfrm>
    </dsp:sp>
    <dsp:sp modelId="{365E9061-1C25-483D-B5AC-E586E2741E92}">
      <dsp:nvSpPr>
        <dsp:cNvPr id="0" name=""/>
        <dsp:cNvSpPr/>
      </dsp:nvSpPr>
      <dsp:spPr>
        <a:xfrm>
          <a:off x="0" y="1328248"/>
          <a:ext cx="5257800" cy="675327"/>
        </a:xfrm>
        <a:prstGeom prst="round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1" i="1" kern="1200"/>
            <a:t>Optimized Athletic Performance Academy 11/12</a:t>
          </a:r>
          <a:endParaRPr lang="en-US" sz="1700" b="1" i="1" kern="1200">
            <a:latin typeface="Calibri"/>
            <a:cs typeface="Calibri"/>
          </a:endParaRPr>
        </a:p>
      </dsp:txBody>
      <dsp:txXfrm>
        <a:off x="32967" y="1361215"/>
        <a:ext cx="5191866" cy="609393"/>
      </dsp:txXfrm>
    </dsp:sp>
    <dsp:sp modelId="{61A3F4EB-DE3E-4284-BAFB-5C87BD7DCBDE}">
      <dsp:nvSpPr>
        <dsp:cNvPr id="0" name=""/>
        <dsp:cNvSpPr/>
      </dsp:nvSpPr>
      <dsp:spPr>
        <a:xfrm>
          <a:off x="0" y="2052536"/>
          <a:ext cx="5257800" cy="675327"/>
        </a:xfrm>
        <a:prstGeom prst="round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1" i="1" kern="1200"/>
            <a:t>Experiential Studies Academy</a:t>
          </a:r>
          <a:endParaRPr lang="en-US" sz="1700" b="1" i="1" kern="1200">
            <a:latin typeface="Calibri Light"/>
          </a:endParaRPr>
        </a:p>
      </dsp:txBody>
      <dsp:txXfrm>
        <a:off x="32967" y="2085503"/>
        <a:ext cx="5191866" cy="609393"/>
      </dsp:txXfrm>
    </dsp:sp>
    <dsp:sp modelId="{D2C4D5A5-14F3-4AAA-8085-C92A6921A95C}">
      <dsp:nvSpPr>
        <dsp:cNvPr id="0" name=""/>
        <dsp:cNvSpPr/>
      </dsp:nvSpPr>
      <dsp:spPr>
        <a:xfrm>
          <a:off x="0" y="2776823"/>
          <a:ext cx="5257800" cy="675327"/>
        </a:xfrm>
        <a:prstGeom prst="round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1" i="1" kern="1200"/>
            <a:t>ADST Power Technology 10: Bicycles, small engines, automobiles</a:t>
          </a:r>
        </a:p>
      </dsp:txBody>
      <dsp:txXfrm>
        <a:off x="32967" y="2809790"/>
        <a:ext cx="5191866" cy="609393"/>
      </dsp:txXfrm>
    </dsp:sp>
    <dsp:sp modelId="{6B677BCB-721C-47BA-9510-7061DE830257}">
      <dsp:nvSpPr>
        <dsp:cNvPr id="0" name=""/>
        <dsp:cNvSpPr/>
      </dsp:nvSpPr>
      <dsp:spPr>
        <a:xfrm>
          <a:off x="0" y="3501111"/>
          <a:ext cx="5257800" cy="675327"/>
        </a:xfrm>
        <a:prstGeom prst="round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1" i="1" kern="1200"/>
            <a:t>Fitness and Conditioning 11/12 :Football.  Open to grades 9-11  Runs</a:t>
          </a:r>
          <a:r>
            <a:rPr lang="en-US" sz="1700" b="1" i="1" kern="1200">
              <a:latin typeface="Calibri Light" panose="020F0302020204030204"/>
            </a:rPr>
            <a:t> AM</a:t>
          </a:r>
          <a:r>
            <a:rPr lang="en-US" sz="1700" b="1" i="1" kern="1200"/>
            <a:t> block November – June</a:t>
          </a:r>
          <a:endParaRPr lang="en-US" sz="1700" b="0" i="0" kern="1200">
            <a:latin typeface="Calibri Light" panose="020F0302020204030204"/>
          </a:endParaRPr>
        </a:p>
      </dsp:txBody>
      <dsp:txXfrm>
        <a:off x="32967" y="3534078"/>
        <a:ext cx="5191866" cy="609393"/>
      </dsp:txXfrm>
    </dsp:sp>
    <dsp:sp modelId="{04B01F51-AD18-4997-BFB6-F99E8472AA96}">
      <dsp:nvSpPr>
        <dsp:cNvPr id="0" name=""/>
        <dsp:cNvSpPr/>
      </dsp:nvSpPr>
      <dsp:spPr>
        <a:xfrm>
          <a:off x="0" y="4225399"/>
          <a:ext cx="5257800" cy="675327"/>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i="1" kern="1200"/>
            <a:t>Fitness and Conditioning 11/12 : Soccer.  Open to grades 9-12.  Runs in AM block Sept-Nov and April to June.</a:t>
          </a:r>
          <a:r>
            <a:rPr lang="en-US" sz="1700" b="0" i="0" kern="1200"/>
            <a:t> </a:t>
          </a:r>
        </a:p>
      </dsp:txBody>
      <dsp:txXfrm>
        <a:off x="32967" y="4258366"/>
        <a:ext cx="5191866" cy="609393"/>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67AB70-95FA-411B-8639-0FC1BC0925CF}">
      <dsp:nvSpPr>
        <dsp:cNvPr id="0" name=""/>
        <dsp:cNvSpPr/>
      </dsp:nvSpPr>
      <dsp:spPr>
        <a:xfrm>
          <a:off x="0" y="14599"/>
          <a:ext cx="6588691" cy="1913608"/>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Social Dynamics in Tabletop Role Playing Games focuses on friendship, leadership, and mental well-being as students engage in games like Dungeons &amp; Dragons, Pathfinder, Polaris, Starfinder and more.</a:t>
          </a:r>
        </a:p>
      </dsp:txBody>
      <dsp:txXfrm>
        <a:off x="93415" y="108014"/>
        <a:ext cx="6401861" cy="1726778"/>
      </dsp:txXfrm>
    </dsp:sp>
    <dsp:sp modelId="{B32ADC62-4F50-40FA-B679-F4D3CB464FAD}">
      <dsp:nvSpPr>
        <dsp:cNvPr id="0" name=""/>
        <dsp:cNvSpPr/>
      </dsp:nvSpPr>
      <dsp:spPr>
        <a:xfrm>
          <a:off x="0" y="1991567"/>
          <a:ext cx="6588691" cy="1913608"/>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Although the main focus of the course is on peer interaction, participants will also design adventures, characters, monsters, encounters as well as learn the basics of 3d printing, painting, map production and other design elements. </a:t>
          </a:r>
        </a:p>
      </dsp:txBody>
      <dsp:txXfrm>
        <a:off x="93415" y="2084982"/>
        <a:ext cx="6401861" cy="1726778"/>
      </dsp:txXfrm>
    </dsp:sp>
    <dsp:sp modelId="{0F2FB4A1-7979-4EEA-B018-47D40A0A5EDE}">
      <dsp:nvSpPr>
        <dsp:cNvPr id="0" name=""/>
        <dsp:cNvSpPr/>
      </dsp:nvSpPr>
      <dsp:spPr>
        <a:xfrm>
          <a:off x="0" y="3968535"/>
          <a:ext cx="6588691" cy="1913608"/>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There are no prerequisites for this course. Open to all grade levels. </a:t>
          </a:r>
        </a:p>
      </dsp:txBody>
      <dsp:txXfrm>
        <a:off x="93415" y="4061950"/>
        <a:ext cx="6401861" cy="1726778"/>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24B3C7-076B-4CF0-AB47-C356C2836F2F}">
      <dsp:nvSpPr>
        <dsp:cNvPr id="0" name=""/>
        <dsp:cNvSpPr/>
      </dsp:nvSpPr>
      <dsp:spPr>
        <a:xfrm>
          <a:off x="3201" y="998291"/>
          <a:ext cx="2285879" cy="145153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89870E-ACD5-4B86-9783-4AB7E049AF61}">
      <dsp:nvSpPr>
        <dsp:cNvPr id="0" name=""/>
        <dsp:cNvSpPr/>
      </dsp:nvSpPr>
      <dsp:spPr>
        <a:xfrm>
          <a:off x="257188" y="1239579"/>
          <a:ext cx="2285879" cy="145153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en-US" sz="1800" kern="1200"/>
        </a:p>
        <a:p>
          <a:pPr marL="0" lvl="0" indent="0" algn="ctr" defTabSz="800100">
            <a:lnSpc>
              <a:spcPct val="90000"/>
            </a:lnSpc>
            <a:spcBef>
              <a:spcPct val="0"/>
            </a:spcBef>
            <a:spcAft>
              <a:spcPct val="35000"/>
            </a:spcAft>
            <a:buNone/>
          </a:pPr>
          <a:r>
            <a:rPr lang="en-US" sz="1800" kern="1200"/>
            <a:t>Athletic Leadership 11/12</a:t>
          </a:r>
        </a:p>
        <a:p>
          <a:pPr marL="0" lvl="0" indent="0" algn="ctr" defTabSz="800100">
            <a:lnSpc>
              <a:spcPct val="90000"/>
            </a:lnSpc>
            <a:spcBef>
              <a:spcPct val="0"/>
            </a:spcBef>
            <a:spcAft>
              <a:spcPct val="35000"/>
            </a:spcAft>
            <a:buNone/>
          </a:pPr>
          <a:endParaRPr lang="en-US" sz="1800" kern="1200"/>
        </a:p>
      </dsp:txBody>
      <dsp:txXfrm>
        <a:off x="299702" y="1282093"/>
        <a:ext cx="2200851" cy="1366505"/>
      </dsp:txXfrm>
    </dsp:sp>
    <dsp:sp modelId="{6A6A764E-D499-4F3F-B038-13107DAD6C9D}">
      <dsp:nvSpPr>
        <dsp:cNvPr id="0" name=""/>
        <dsp:cNvSpPr/>
      </dsp:nvSpPr>
      <dsp:spPr>
        <a:xfrm>
          <a:off x="2797054" y="998291"/>
          <a:ext cx="2285879" cy="145153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72723D-72CC-49B3-9AF8-F3BB7F90AA3A}">
      <dsp:nvSpPr>
        <dsp:cNvPr id="0" name=""/>
        <dsp:cNvSpPr/>
      </dsp:nvSpPr>
      <dsp:spPr>
        <a:xfrm>
          <a:off x="3051041" y="1239579"/>
          <a:ext cx="2285879" cy="145153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Leadership 10/11/12 (Off-Timetable)</a:t>
          </a:r>
          <a:endParaRPr lang="en-CA" sz="1800" kern="1200"/>
        </a:p>
      </dsp:txBody>
      <dsp:txXfrm>
        <a:off x="3093555" y="1282093"/>
        <a:ext cx="2200851" cy="1366505"/>
      </dsp:txXfrm>
    </dsp:sp>
    <dsp:sp modelId="{43529783-759D-4BA4-AFC6-391B7DEDC468}">
      <dsp:nvSpPr>
        <dsp:cNvPr id="0" name=""/>
        <dsp:cNvSpPr/>
      </dsp:nvSpPr>
      <dsp:spPr>
        <a:xfrm>
          <a:off x="5590907" y="998291"/>
          <a:ext cx="2285879" cy="145153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C96847-D660-46E4-BA39-FF477F420236}">
      <dsp:nvSpPr>
        <dsp:cNvPr id="0" name=""/>
        <dsp:cNvSpPr/>
      </dsp:nvSpPr>
      <dsp:spPr>
        <a:xfrm>
          <a:off x="5844894" y="1239579"/>
          <a:ext cx="2285879" cy="145153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Peer Tutoring 11/12</a:t>
          </a:r>
        </a:p>
      </dsp:txBody>
      <dsp:txXfrm>
        <a:off x="5887408" y="1282093"/>
        <a:ext cx="2200851" cy="1366505"/>
      </dsp:txXfrm>
    </dsp:sp>
    <dsp:sp modelId="{7D0A19A2-2B1E-4B6C-92A3-A38455F5B3F3}">
      <dsp:nvSpPr>
        <dsp:cNvPr id="0" name=""/>
        <dsp:cNvSpPr/>
      </dsp:nvSpPr>
      <dsp:spPr>
        <a:xfrm>
          <a:off x="8384760" y="998291"/>
          <a:ext cx="2285879" cy="145153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814167-8021-4C48-9FD6-FBC50E82B232}">
      <dsp:nvSpPr>
        <dsp:cNvPr id="0" name=""/>
        <dsp:cNvSpPr/>
      </dsp:nvSpPr>
      <dsp:spPr>
        <a:xfrm>
          <a:off x="8638747" y="1239579"/>
          <a:ext cx="2285879" cy="145153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Tech Leadership 10/11/12</a:t>
          </a:r>
          <a:r>
            <a:rPr lang="en-US" sz="1800" kern="1200">
              <a:latin typeface="Calibri Light" panose="020F0302020204030204"/>
            </a:rPr>
            <a:t> (Off-Timetable)</a:t>
          </a:r>
          <a:endParaRPr lang="en-US" sz="1800" kern="1200"/>
        </a:p>
      </dsp:txBody>
      <dsp:txXfrm>
        <a:off x="8681261" y="1282093"/>
        <a:ext cx="2200851" cy="1366505"/>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AEA15B-9785-4C0D-827F-B766E4899BC3}">
      <dsp:nvSpPr>
        <dsp:cNvPr id="0" name=""/>
        <dsp:cNvSpPr/>
      </dsp:nvSpPr>
      <dsp:spPr>
        <a:xfrm>
          <a:off x="0" y="129530"/>
          <a:ext cx="6263640" cy="84547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a:t>Motivated Grade 10, 11 and 12 students in Academics, Electives, Technology, PE or Volunteerism</a:t>
          </a:r>
        </a:p>
      </dsp:txBody>
      <dsp:txXfrm>
        <a:off x="41272" y="170802"/>
        <a:ext cx="6181096" cy="762927"/>
      </dsp:txXfrm>
    </dsp:sp>
    <dsp:sp modelId="{C926087D-23D2-438A-9F58-7E6A93DC9D45}">
      <dsp:nvSpPr>
        <dsp:cNvPr id="0" name=""/>
        <dsp:cNvSpPr/>
      </dsp:nvSpPr>
      <dsp:spPr>
        <a:xfrm>
          <a:off x="0" y="1009561"/>
          <a:ext cx="6263640" cy="845471"/>
        </a:xfrm>
        <a:prstGeom prst="round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rtl="0">
            <a:lnSpc>
              <a:spcPct val="90000"/>
            </a:lnSpc>
            <a:spcBef>
              <a:spcPct val="0"/>
            </a:spcBef>
            <a:spcAft>
              <a:spcPct val="35000"/>
            </a:spcAft>
            <a:buNone/>
          </a:pPr>
          <a:r>
            <a:rPr lang="en-US" sz="1200" kern="1200"/>
            <a:t>Leadership  10/11/12 is by application only. Students are not automatically admitted to the class without </a:t>
          </a:r>
          <a:r>
            <a:rPr lang="en-US" sz="1200" kern="1200">
              <a:latin typeface="Calibri Light" panose="020F0302020204030204"/>
            </a:rPr>
            <a:t>first, qualifying</a:t>
          </a:r>
          <a:r>
            <a:rPr lang="en-US" sz="1200" kern="1200"/>
            <a:t> and second, completing the application process successfully. This class cannot be used as one of your 8 courses because the class occurs outside of the hours of the regular timetable.</a:t>
          </a:r>
          <a:r>
            <a:rPr lang="en-US" sz="1200" kern="1200">
              <a:latin typeface="Calibri Light" panose="020F0302020204030204"/>
            </a:rPr>
            <a:t> </a:t>
          </a:r>
        </a:p>
      </dsp:txBody>
      <dsp:txXfrm>
        <a:off x="41272" y="1050833"/>
        <a:ext cx="6181096" cy="762927"/>
      </dsp:txXfrm>
    </dsp:sp>
    <dsp:sp modelId="{ACF4DCE6-8724-4809-B971-D326D3ABC632}">
      <dsp:nvSpPr>
        <dsp:cNvPr id="0" name=""/>
        <dsp:cNvSpPr/>
      </dsp:nvSpPr>
      <dsp:spPr>
        <a:xfrm>
          <a:off x="0" y="1889592"/>
          <a:ext cx="6263640" cy="845471"/>
        </a:xfrm>
        <a:prstGeom prst="round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rtl="0">
            <a:lnSpc>
              <a:spcPct val="90000"/>
            </a:lnSpc>
            <a:spcBef>
              <a:spcPct val="0"/>
            </a:spcBef>
            <a:spcAft>
              <a:spcPct val="35000"/>
            </a:spcAft>
            <a:buNone/>
          </a:pPr>
          <a:r>
            <a:rPr lang="en-US" sz="1200" kern="1200"/>
            <a:t>HOW TO </a:t>
          </a:r>
          <a:r>
            <a:rPr lang="en-US" sz="1200" kern="1200">
              <a:latin typeface="Calibri Light" panose="020F0302020204030204"/>
            </a:rPr>
            <a:t>QUALIFY: Be</a:t>
          </a:r>
          <a:r>
            <a:rPr lang="en-US" sz="1200" kern="1200"/>
            <a:t> a student in good standing (excellent attendance record, no </a:t>
          </a:r>
          <a:r>
            <a:rPr lang="en-US" sz="1200" kern="1200" err="1"/>
            <a:t>behaviour</a:t>
          </a:r>
          <a:r>
            <a:rPr lang="en-US" sz="1200" kern="1200"/>
            <a:t> concerns</a:t>
          </a:r>
          <a:r>
            <a:rPr lang="en-US" sz="1200" kern="1200">
              <a:latin typeface="Calibri Light" panose="020F0302020204030204"/>
            </a:rPr>
            <a:t>); </a:t>
          </a:r>
          <a:r>
            <a:rPr lang="en-US" sz="1200" kern="1200"/>
            <a:t>Be </a:t>
          </a:r>
          <a:r>
            <a:rPr lang="en-US" sz="1200" kern="1200">
              <a:latin typeface="Calibri Light" panose="020F0302020204030204"/>
            </a:rPr>
            <a:t>outgoing; Be</a:t>
          </a:r>
          <a:r>
            <a:rPr lang="en-US" sz="1200" kern="1200"/>
            <a:t> chosen by the selection committee</a:t>
          </a:r>
        </a:p>
      </dsp:txBody>
      <dsp:txXfrm>
        <a:off x="41272" y="1930864"/>
        <a:ext cx="6181096" cy="762927"/>
      </dsp:txXfrm>
    </dsp:sp>
    <dsp:sp modelId="{E308395B-98C3-4DA8-AE5F-6F921008418E}">
      <dsp:nvSpPr>
        <dsp:cNvPr id="0" name=""/>
        <dsp:cNvSpPr/>
      </dsp:nvSpPr>
      <dsp:spPr>
        <a:xfrm>
          <a:off x="0" y="2769624"/>
          <a:ext cx="6263640" cy="845471"/>
        </a:xfrm>
        <a:prstGeom prst="round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rtl="0">
            <a:lnSpc>
              <a:spcPct val="90000"/>
            </a:lnSpc>
            <a:spcBef>
              <a:spcPct val="0"/>
            </a:spcBef>
            <a:spcAft>
              <a:spcPct val="35000"/>
            </a:spcAft>
            <a:buNone/>
          </a:pPr>
          <a:r>
            <a:rPr lang="en-US" sz="1200" kern="1200"/>
            <a:t>WHEN TO </a:t>
          </a:r>
          <a:r>
            <a:rPr lang="en-US" sz="1200" kern="1200">
              <a:latin typeface="Calibri Light" panose="020F0302020204030204"/>
            </a:rPr>
            <a:t>APPLY: Applications</a:t>
          </a:r>
          <a:r>
            <a:rPr lang="en-US" sz="1200" kern="1200"/>
            <a:t> will be made available at the same time as the Course Request forms. Complete the application by the deadline on the form, and then you will be able to select it on your Course Request form as one of your courses.</a:t>
          </a:r>
          <a:r>
            <a:rPr lang="en-US" sz="1200" kern="1200">
              <a:latin typeface="Calibri Light" panose="020F0302020204030204"/>
            </a:rPr>
            <a:t> </a:t>
          </a:r>
        </a:p>
      </dsp:txBody>
      <dsp:txXfrm>
        <a:off x="41272" y="2810896"/>
        <a:ext cx="6181096" cy="762927"/>
      </dsp:txXfrm>
    </dsp:sp>
    <dsp:sp modelId="{2377790A-907F-48D9-857C-42727CE80E39}">
      <dsp:nvSpPr>
        <dsp:cNvPr id="0" name=""/>
        <dsp:cNvSpPr/>
      </dsp:nvSpPr>
      <dsp:spPr>
        <a:xfrm>
          <a:off x="0" y="3649655"/>
          <a:ext cx="6263640" cy="845471"/>
        </a:xfrm>
        <a:prstGeom prst="round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a:t>Grade 10/11/12 Leadership Application Form: </a:t>
          </a:r>
          <a:r>
            <a:rPr lang="en-US" sz="1200" kern="1200">
              <a:hlinkClick xmlns:r="http://schemas.openxmlformats.org/officeDocument/2006/relationships" r:id="rId1"/>
            </a:rPr>
            <a:t>https://tinyurl.com/2p8549af</a:t>
          </a:r>
          <a:r>
            <a:rPr lang="en-US" sz="1200" kern="1200">
              <a:latin typeface="Calibri Light" panose="020F0302020204030204"/>
            </a:rPr>
            <a:t> </a:t>
          </a:r>
          <a:endParaRPr lang="en-US" sz="1200" kern="1200"/>
        </a:p>
      </dsp:txBody>
      <dsp:txXfrm>
        <a:off x="41272" y="3690927"/>
        <a:ext cx="6181096" cy="762927"/>
      </dsp:txXfrm>
    </dsp:sp>
    <dsp:sp modelId="{DF62D788-D105-4B07-9FEE-86875FA37D32}">
      <dsp:nvSpPr>
        <dsp:cNvPr id="0" name=""/>
        <dsp:cNvSpPr/>
      </dsp:nvSpPr>
      <dsp:spPr>
        <a:xfrm>
          <a:off x="0" y="4529686"/>
          <a:ext cx="6263640" cy="845471"/>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a:t>Credit will be granted after successfully completing 90 hours of the course.</a:t>
          </a:r>
        </a:p>
      </dsp:txBody>
      <dsp:txXfrm>
        <a:off x="41272" y="4570958"/>
        <a:ext cx="6181096" cy="7629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1EC9AE-3EC6-477C-8470-B7E02BB41A91}">
      <dsp:nvSpPr>
        <dsp:cNvPr id="0" name=""/>
        <dsp:cNvSpPr/>
      </dsp:nvSpPr>
      <dsp:spPr>
        <a:xfrm>
          <a:off x="0" y="411263"/>
          <a:ext cx="6630174" cy="3837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An English 10, 11 and 12                                  		</a:t>
          </a:r>
        </a:p>
      </dsp:txBody>
      <dsp:txXfrm>
        <a:off x="18734" y="429997"/>
        <a:ext cx="6592706" cy="346292"/>
      </dsp:txXfrm>
    </dsp:sp>
    <dsp:sp modelId="{19394102-6A67-46D0-8424-4C3FDEAB76B8}">
      <dsp:nvSpPr>
        <dsp:cNvPr id="0" name=""/>
        <dsp:cNvSpPr/>
      </dsp:nvSpPr>
      <dsp:spPr>
        <a:xfrm>
          <a:off x="0" y="841103"/>
          <a:ext cx="6630174" cy="383760"/>
        </a:xfrm>
        <a:prstGeom prst="roundRect">
          <a:avLst/>
        </a:prstGeom>
        <a:solidFill>
          <a:schemeClr val="accent5">
            <a:hueOff val="-675854"/>
            <a:satOff val="-1742"/>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Social Studies 10                                          	  	</a:t>
          </a:r>
        </a:p>
      </dsp:txBody>
      <dsp:txXfrm>
        <a:off x="18734" y="859837"/>
        <a:ext cx="6592706" cy="346292"/>
      </dsp:txXfrm>
    </dsp:sp>
    <dsp:sp modelId="{E3CB9B8E-A0B3-40A7-B64E-7385D0A230D5}">
      <dsp:nvSpPr>
        <dsp:cNvPr id="0" name=""/>
        <dsp:cNvSpPr/>
      </dsp:nvSpPr>
      <dsp:spPr>
        <a:xfrm>
          <a:off x="0" y="1270943"/>
          <a:ext cx="6630174" cy="383760"/>
        </a:xfrm>
        <a:prstGeom prst="round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A Social Studies 11 or 12                             	  	  </a:t>
          </a:r>
        </a:p>
      </dsp:txBody>
      <dsp:txXfrm>
        <a:off x="18734" y="1289677"/>
        <a:ext cx="6592706" cy="346292"/>
      </dsp:txXfrm>
    </dsp:sp>
    <dsp:sp modelId="{304F3CB4-5981-45BD-8D77-9C66A46B5D3A}">
      <dsp:nvSpPr>
        <dsp:cNvPr id="0" name=""/>
        <dsp:cNvSpPr/>
      </dsp:nvSpPr>
      <dsp:spPr>
        <a:xfrm>
          <a:off x="0" y="1700784"/>
          <a:ext cx="6630174" cy="383760"/>
        </a:xfrm>
        <a:prstGeom prst="roundRect">
          <a:avLst/>
        </a:prstGeom>
        <a:solidFill>
          <a:schemeClr val="accent5">
            <a:hueOff val="-2027563"/>
            <a:satOff val="-5226"/>
            <a:lumOff val="-35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Science 10                                                    	  	  </a:t>
          </a:r>
        </a:p>
      </dsp:txBody>
      <dsp:txXfrm>
        <a:off x="18734" y="1719518"/>
        <a:ext cx="6592706" cy="346292"/>
      </dsp:txXfrm>
    </dsp:sp>
    <dsp:sp modelId="{6835C8E8-24D4-4EF8-BD59-982D510A9AE8}">
      <dsp:nvSpPr>
        <dsp:cNvPr id="0" name=""/>
        <dsp:cNvSpPr/>
      </dsp:nvSpPr>
      <dsp:spPr>
        <a:xfrm>
          <a:off x="0" y="2130624"/>
          <a:ext cx="6630174" cy="383760"/>
        </a:xfrm>
        <a:prstGeom prst="round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A Science 11                                                	 	</a:t>
          </a:r>
        </a:p>
      </dsp:txBody>
      <dsp:txXfrm>
        <a:off x="18734" y="2149358"/>
        <a:ext cx="6592706" cy="346292"/>
      </dsp:txXfrm>
    </dsp:sp>
    <dsp:sp modelId="{003D266C-FB7B-44A5-9BA7-C62F4E95E215}">
      <dsp:nvSpPr>
        <dsp:cNvPr id="0" name=""/>
        <dsp:cNvSpPr/>
      </dsp:nvSpPr>
      <dsp:spPr>
        <a:xfrm>
          <a:off x="0" y="2560464"/>
          <a:ext cx="6630174" cy="38376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A Mathematics 10                                           		 </a:t>
          </a:r>
        </a:p>
      </dsp:txBody>
      <dsp:txXfrm>
        <a:off x="18734" y="2579198"/>
        <a:ext cx="6592706" cy="346292"/>
      </dsp:txXfrm>
    </dsp:sp>
    <dsp:sp modelId="{088DB74B-41A4-44A0-98A6-10E9B68A6E25}">
      <dsp:nvSpPr>
        <dsp:cNvPr id="0" name=""/>
        <dsp:cNvSpPr/>
      </dsp:nvSpPr>
      <dsp:spPr>
        <a:xfrm>
          <a:off x="0" y="2990304"/>
          <a:ext cx="6630174" cy="383760"/>
        </a:xfrm>
        <a:prstGeom prst="round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A Mathematics 11                                             	   </a:t>
          </a:r>
        </a:p>
      </dsp:txBody>
      <dsp:txXfrm>
        <a:off x="18734" y="3009038"/>
        <a:ext cx="6592706" cy="346292"/>
      </dsp:txXfrm>
    </dsp:sp>
    <dsp:sp modelId="{F9701C50-10ED-45D8-B229-368839441A9E}">
      <dsp:nvSpPr>
        <dsp:cNvPr id="0" name=""/>
        <dsp:cNvSpPr/>
      </dsp:nvSpPr>
      <dsp:spPr>
        <a:xfrm>
          <a:off x="0" y="3420144"/>
          <a:ext cx="6630174" cy="383760"/>
        </a:xfrm>
        <a:prstGeom prst="roundRect">
          <a:avLst/>
        </a:prstGeom>
        <a:solidFill>
          <a:schemeClr val="accent5">
            <a:hueOff val="-4730980"/>
            <a:satOff val="-12193"/>
            <a:lumOff val="-82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Physical and Health Education 10                 	  	   </a:t>
          </a:r>
        </a:p>
      </dsp:txBody>
      <dsp:txXfrm>
        <a:off x="18734" y="3438878"/>
        <a:ext cx="6592706" cy="346292"/>
      </dsp:txXfrm>
    </dsp:sp>
    <dsp:sp modelId="{BEACA175-90BF-4997-8094-8842B04CEB87}">
      <dsp:nvSpPr>
        <dsp:cNvPr id="0" name=""/>
        <dsp:cNvSpPr/>
      </dsp:nvSpPr>
      <dsp:spPr>
        <a:xfrm>
          <a:off x="0" y="3849984"/>
          <a:ext cx="6630174" cy="383760"/>
        </a:xfrm>
        <a:prstGeom prst="round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A Fine Art/Applied Skill 10, 11 or 12                	   </a:t>
          </a:r>
        </a:p>
      </dsp:txBody>
      <dsp:txXfrm>
        <a:off x="18734" y="3868718"/>
        <a:ext cx="6592706" cy="346292"/>
      </dsp:txXfrm>
    </dsp:sp>
    <dsp:sp modelId="{B938B788-489A-4862-B395-D048BDA728CF}">
      <dsp:nvSpPr>
        <dsp:cNvPr id="0" name=""/>
        <dsp:cNvSpPr/>
      </dsp:nvSpPr>
      <dsp:spPr>
        <a:xfrm>
          <a:off x="0" y="4279824"/>
          <a:ext cx="6630174" cy="383760"/>
        </a:xfrm>
        <a:prstGeom prst="roundRect">
          <a:avLst/>
        </a:prstGeom>
        <a:solidFill>
          <a:schemeClr val="accent5">
            <a:hueOff val="-6082688"/>
            <a:satOff val="-15677"/>
            <a:lumOff val="-10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Career Life Education 10                                       	  </a:t>
          </a:r>
        </a:p>
      </dsp:txBody>
      <dsp:txXfrm>
        <a:off x="18734" y="4298558"/>
        <a:ext cx="6592706" cy="346292"/>
      </dsp:txXfrm>
    </dsp:sp>
    <dsp:sp modelId="{A9D066C2-1082-4998-A5B6-96C54B262AE3}">
      <dsp:nvSpPr>
        <dsp:cNvPr id="0" name=""/>
        <dsp:cNvSpPr/>
      </dsp:nvSpPr>
      <dsp:spPr>
        <a:xfrm>
          <a:off x="0" y="4709664"/>
          <a:ext cx="6630174" cy="38376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Career Life Connections 12 (STARTS SEM 2 GRADE 11)			</a:t>
          </a:r>
        </a:p>
      </dsp:txBody>
      <dsp:txXfrm>
        <a:off x="18734" y="4728398"/>
        <a:ext cx="6592706" cy="346292"/>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0B8DD4-DDF0-4321-9B66-5C013D510B27}">
      <dsp:nvSpPr>
        <dsp:cNvPr id="0" name=""/>
        <dsp:cNvSpPr/>
      </dsp:nvSpPr>
      <dsp:spPr>
        <a:xfrm>
          <a:off x="0" y="177281"/>
          <a:ext cx="10515600" cy="7558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US" sz="1900" kern="1200"/>
            <a:t>Academically strong grade 11 and 12 students will be provided the opportunity to learn about themselves and develop their leadership skills by working with younger students in a classroom setting</a:t>
          </a:r>
          <a:endParaRPr lang="en-US" sz="1900" kern="1200">
            <a:latin typeface="Calibri Light" panose="020F0302020204030204"/>
          </a:endParaRPr>
        </a:p>
      </dsp:txBody>
      <dsp:txXfrm>
        <a:off x="36896" y="214177"/>
        <a:ext cx="10441808" cy="682028"/>
      </dsp:txXfrm>
    </dsp:sp>
    <dsp:sp modelId="{C48F577E-5669-4972-A30A-F05C328CA6B2}">
      <dsp:nvSpPr>
        <dsp:cNvPr id="0" name=""/>
        <dsp:cNvSpPr/>
      </dsp:nvSpPr>
      <dsp:spPr>
        <a:xfrm>
          <a:off x="0" y="987821"/>
          <a:ext cx="10515600" cy="755820"/>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US" sz="1900" kern="1200"/>
            <a:t>Peer Tutoring requires an application form.</a:t>
          </a:r>
          <a:r>
            <a:rPr lang="en-US" sz="1900" kern="1200">
              <a:latin typeface="Calibri Light" panose="020F0302020204030204"/>
            </a:rPr>
            <a:t> </a:t>
          </a:r>
          <a:endParaRPr lang="en-US" sz="1900" kern="1200"/>
        </a:p>
      </dsp:txBody>
      <dsp:txXfrm>
        <a:off x="36896" y="1024717"/>
        <a:ext cx="10441808" cy="682028"/>
      </dsp:txXfrm>
    </dsp:sp>
    <dsp:sp modelId="{4EC0B3B4-0C2B-4CB3-8882-F22939385CC6}">
      <dsp:nvSpPr>
        <dsp:cNvPr id="0" name=""/>
        <dsp:cNvSpPr/>
      </dsp:nvSpPr>
      <dsp:spPr>
        <a:xfrm>
          <a:off x="0" y="1798362"/>
          <a:ext cx="10515600" cy="75582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Credit will be granted after successfully completing this course</a:t>
          </a:r>
        </a:p>
      </dsp:txBody>
      <dsp:txXfrm>
        <a:off x="36896" y="1835258"/>
        <a:ext cx="10441808" cy="682028"/>
      </dsp:txXfrm>
    </dsp:sp>
    <dsp:sp modelId="{EE4F8F26-059F-4B98-AB51-E0B76EEC8DD0}">
      <dsp:nvSpPr>
        <dsp:cNvPr id="0" name=""/>
        <dsp:cNvSpPr/>
      </dsp:nvSpPr>
      <dsp:spPr>
        <a:xfrm>
          <a:off x="0" y="2608902"/>
          <a:ext cx="10515600" cy="755820"/>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Athletic Leadership is peer tutoring but working with younger students in a P.E. class</a:t>
          </a:r>
        </a:p>
      </dsp:txBody>
      <dsp:txXfrm>
        <a:off x="36896" y="2645798"/>
        <a:ext cx="10441808" cy="682028"/>
      </dsp:txXfrm>
    </dsp:sp>
    <dsp:sp modelId="{387604E9-E87D-42AC-9E94-FD4EE939B27E}">
      <dsp:nvSpPr>
        <dsp:cNvPr id="0" name=""/>
        <dsp:cNvSpPr/>
      </dsp:nvSpPr>
      <dsp:spPr>
        <a:xfrm>
          <a:off x="0" y="3419442"/>
          <a:ext cx="10515600" cy="75582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US" sz="1900" b="1" i="0" kern="1200">
              <a:latin typeface="Calibri Light" panose="020F0302020204030204"/>
            </a:rPr>
            <a:t>Applications</a:t>
          </a:r>
          <a:r>
            <a:rPr lang="en-US" sz="1900" b="1" i="0" kern="1200"/>
            <a:t> will be available in the online website</a:t>
          </a:r>
          <a:endParaRPr lang="en-US" sz="1900" i="0" kern="1200">
            <a:latin typeface="Calibri Light" panose="020F0302020204030204"/>
          </a:endParaRPr>
        </a:p>
      </dsp:txBody>
      <dsp:txXfrm>
        <a:off x="36896" y="3456338"/>
        <a:ext cx="10441808" cy="682028"/>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76B37D-CF71-45D1-B73B-AFD1C27E5D9E}">
      <dsp:nvSpPr>
        <dsp:cNvPr id="0" name=""/>
        <dsp:cNvSpPr/>
      </dsp:nvSpPr>
      <dsp:spPr>
        <a:xfrm>
          <a:off x="0" y="1071918"/>
          <a:ext cx="3414946" cy="204896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Obtain advanced credit or standing in select university courses </a:t>
          </a:r>
        </a:p>
      </dsp:txBody>
      <dsp:txXfrm>
        <a:off x="0" y="1071918"/>
        <a:ext cx="3414946" cy="2048967"/>
      </dsp:txXfrm>
    </dsp:sp>
    <dsp:sp modelId="{4F7BF1EB-FA40-4BAC-B7DB-A471AB0B8603}">
      <dsp:nvSpPr>
        <dsp:cNvPr id="0" name=""/>
        <dsp:cNvSpPr/>
      </dsp:nvSpPr>
      <dsp:spPr>
        <a:xfrm>
          <a:off x="3756441" y="1071918"/>
          <a:ext cx="3414946" cy="2048967"/>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AP Biology, AP Chemistry, AP Calculus, AP Physics, AP Psychology are offered as courses at Centennial </a:t>
          </a:r>
        </a:p>
      </dsp:txBody>
      <dsp:txXfrm>
        <a:off x="3756441" y="1071918"/>
        <a:ext cx="3414946" cy="2048967"/>
      </dsp:txXfrm>
    </dsp:sp>
    <dsp:sp modelId="{C728A1FE-0C58-47D0-A154-6B122DFD815A}">
      <dsp:nvSpPr>
        <dsp:cNvPr id="0" name=""/>
        <dsp:cNvSpPr/>
      </dsp:nvSpPr>
      <dsp:spPr>
        <a:xfrm>
          <a:off x="7512882" y="1071918"/>
          <a:ext cx="3414946" cy="204896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Qualifying students may use these courses for university entrance requirements and may also receive credit for first year university courses. </a:t>
          </a:r>
        </a:p>
      </dsp:txBody>
      <dsp:txXfrm>
        <a:off x="7512882" y="1071918"/>
        <a:ext cx="3414946" cy="2048967"/>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F82CAC-EBB4-43E8-B8D5-4C2441F89CE8}">
      <dsp:nvSpPr>
        <dsp:cNvPr id="0" name=""/>
        <dsp:cNvSpPr/>
      </dsp:nvSpPr>
      <dsp:spPr>
        <a:xfrm>
          <a:off x="307345" y="1546"/>
          <a:ext cx="3222855" cy="193371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Utilize your class time wisely</a:t>
          </a:r>
        </a:p>
      </dsp:txBody>
      <dsp:txXfrm>
        <a:off x="307345" y="1546"/>
        <a:ext cx="3222855" cy="1933713"/>
      </dsp:txXfrm>
    </dsp:sp>
    <dsp:sp modelId="{AB134741-2845-4E06-B01E-31CD1BBB538A}">
      <dsp:nvSpPr>
        <dsp:cNvPr id="0" name=""/>
        <dsp:cNvSpPr/>
      </dsp:nvSpPr>
      <dsp:spPr>
        <a:xfrm>
          <a:off x="3852486" y="1546"/>
          <a:ext cx="3222855" cy="1933713"/>
        </a:xfrm>
        <a:prstGeom prst="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Contact your teacher(s) if you are going to be away due to illness or vacation</a:t>
          </a:r>
        </a:p>
      </dsp:txBody>
      <dsp:txXfrm>
        <a:off x="3852486" y="1546"/>
        <a:ext cx="3222855" cy="1933713"/>
      </dsp:txXfrm>
    </dsp:sp>
    <dsp:sp modelId="{DC5BD2CC-4D91-4B34-8710-ECBCB0A7C6F2}">
      <dsp:nvSpPr>
        <dsp:cNvPr id="0" name=""/>
        <dsp:cNvSpPr/>
      </dsp:nvSpPr>
      <dsp:spPr>
        <a:xfrm>
          <a:off x="7397627" y="1546"/>
          <a:ext cx="3222855" cy="1933713"/>
        </a:xfrm>
        <a:prstGeom prst="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Advisory – this is a block of time on Mondays where students are given the opportunity to organize their week, particularly with respect to their use of Flex and Cent Time.  </a:t>
          </a:r>
        </a:p>
      </dsp:txBody>
      <dsp:txXfrm>
        <a:off x="7397627" y="1546"/>
        <a:ext cx="3222855" cy="1933713"/>
      </dsp:txXfrm>
    </dsp:sp>
    <dsp:sp modelId="{33C9C180-E6A4-4ABA-B444-31F1C286FC12}">
      <dsp:nvSpPr>
        <dsp:cNvPr id="0" name=""/>
        <dsp:cNvSpPr/>
      </dsp:nvSpPr>
      <dsp:spPr>
        <a:xfrm>
          <a:off x="2079915" y="2257545"/>
          <a:ext cx="3222855" cy="1933713"/>
        </a:xfrm>
        <a:prstGeom prst="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Flex:  this will be used for students to get help with their courses or work on homework and projects.  CLC 12 (Career Life Connections), which is required for all grade 12 students will be taught through FLEX and CENT time.</a:t>
          </a:r>
        </a:p>
      </dsp:txBody>
      <dsp:txXfrm>
        <a:off x="2079915" y="2257545"/>
        <a:ext cx="3222855" cy="1933713"/>
      </dsp:txXfrm>
    </dsp:sp>
    <dsp:sp modelId="{396C66E7-E33F-4FCE-A28A-81225666EC33}">
      <dsp:nvSpPr>
        <dsp:cNvPr id="0" name=""/>
        <dsp:cNvSpPr/>
      </dsp:nvSpPr>
      <dsp:spPr>
        <a:xfrm>
          <a:off x="5625057" y="2257545"/>
          <a:ext cx="3222855" cy="1933713"/>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CENT Time stands for Collaboration, Exploration, Networking, and Tutorial Time.  It will serve several roles, including student Independent Direct Studies, to network with experts and professionals in a field to enhance learning, or a time to receive extra tutorial support.  It may be used for guest presentations, assemblies, and an extended block for classes when needed. </a:t>
          </a:r>
        </a:p>
      </dsp:txBody>
      <dsp:txXfrm>
        <a:off x="5625057" y="2257545"/>
        <a:ext cx="3222855" cy="1933713"/>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2F9A7A-B63F-4E1C-9E19-9C0768093C23}">
      <dsp:nvSpPr>
        <dsp:cNvPr id="0" name=""/>
        <dsp:cNvSpPr/>
      </dsp:nvSpPr>
      <dsp:spPr>
        <a:xfrm>
          <a:off x="853" y="21822"/>
          <a:ext cx="3457633" cy="414916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1537" tIns="0" rIns="341537" bIns="330200" numCol="1" spcCol="1270" anchor="t" anchorCtr="0">
          <a:noAutofit/>
        </a:bodyPr>
        <a:lstStyle/>
        <a:p>
          <a:pPr marL="0" lvl="0" indent="0" algn="l" defTabSz="844550">
            <a:lnSpc>
              <a:spcPct val="90000"/>
            </a:lnSpc>
            <a:spcBef>
              <a:spcPct val="0"/>
            </a:spcBef>
            <a:spcAft>
              <a:spcPct val="35000"/>
            </a:spcAft>
            <a:buNone/>
          </a:pPr>
          <a:r>
            <a:rPr lang="en-US" sz="1900" kern="1200"/>
            <a:t>LEC – If you find that you are struggling in some of your academics you may be able to take an LEC (Learning Support Block). Please discuss this with a counsellor</a:t>
          </a:r>
        </a:p>
      </dsp:txBody>
      <dsp:txXfrm>
        <a:off x="853" y="1681486"/>
        <a:ext cx="3457633" cy="2489496"/>
      </dsp:txXfrm>
    </dsp:sp>
    <dsp:sp modelId="{E1D7CD95-B7C5-4B9E-AD7A-FEE5E000DDA0}">
      <dsp:nvSpPr>
        <dsp:cNvPr id="0" name=""/>
        <dsp:cNvSpPr/>
      </dsp:nvSpPr>
      <dsp:spPr>
        <a:xfrm>
          <a:off x="853" y="21822"/>
          <a:ext cx="3457633" cy="165966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41537" tIns="165100" rIns="341537" bIns="165100" numCol="1" spcCol="1270" anchor="ctr" anchorCtr="0">
          <a:noAutofit/>
        </a:bodyPr>
        <a:lstStyle/>
        <a:p>
          <a:pPr marL="0" lvl="0" indent="0" algn="l" defTabSz="2933700">
            <a:lnSpc>
              <a:spcPct val="90000"/>
            </a:lnSpc>
            <a:spcBef>
              <a:spcPct val="0"/>
            </a:spcBef>
            <a:spcAft>
              <a:spcPct val="35000"/>
            </a:spcAft>
            <a:buNone/>
          </a:pPr>
          <a:r>
            <a:rPr lang="en-US" sz="6600" kern="1200"/>
            <a:t>01</a:t>
          </a:r>
        </a:p>
      </dsp:txBody>
      <dsp:txXfrm>
        <a:off x="853" y="21822"/>
        <a:ext cx="3457633" cy="1659664"/>
      </dsp:txXfrm>
    </dsp:sp>
    <dsp:sp modelId="{EF57A02F-B7F1-445F-8858-25AA7A09FE59}">
      <dsp:nvSpPr>
        <dsp:cNvPr id="0" name=""/>
        <dsp:cNvSpPr/>
      </dsp:nvSpPr>
      <dsp:spPr>
        <a:xfrm>
          <a:off x="3735097" y="21822"/>
          <a:ext cx="3457633" cy="4149160"/>
        </a:xfrm>
        <a:prstGeom prst="rect">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1537" tIns="0" rIns="341537" bIns="330200" numCol="1" spcCol="1270" anchor="t" anchorCtr="0">
          <a:noAutofit/>
        </a:bodyPr>
        <a:lstStyle/>
        <a:p>
          <a:pPr marL="0" lvl="0" indent="0" algn="l" defTabSz="844550">
            <a:lnSpc>
              <a:spcPct val="90000"/>
            </a:lnSpc>
            <a:spcBef>
              <a:spcPct val="0"/>
            </a:spcBef>
            <a:spcAft>
              <a:spcPct val="35000"/>
            </a:spcAft>
            <a:buNone/>
          </a:pPr>
          <a:r>
            <a:rPr lang="en-US" sz="1900" kern="1200"/>
            <a:t>PEER TUTORING – Peer Tutors may be available on an individual basis or within the classroom.  Please speak to a counsellor if you feel this would be helpful</a:t>
          </a:r>
        </a:p>
      </dsp:txBody>
      <dsp:txXfrm>
        <a:off x="3735097" y="1681486"/>
        <a:ext cx="3457633" cy="2489496"/>
      </dsp:txXfrm>
    </dsp:sp>
    <dsp:sp modelId="{C68D14F6-E54F-4C4A-A1CA-4CFCE665D443}">
      <dsp:nvSpPr>
        <dsp:cNvPr id="0" name=""/>
        <dsp:cNvSpPr/>
      </dsp:nvSpPr>
      <dsp:spPr>
        <a:xfrm>
          <a:off x="3735097" y="21822"/>
          <a:ext cx="3457633" cy="165966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41537" tIns="165100" rIns="341537" bIns="165100" numCol="1" spcCol="1270" anchor="ctr" anchorCtr="0">
          <a:noAutofit/>
        </a:bodyPr>
        <a:lstStyle/>
        <a:p>
          <a:pPr marL="0" lvl="0" indent="0" algn="l" defTabSz="2933700">
            <a:lnSpc>
              <a:spcPct val="90000"/>
            </a:lnSpc>
            <a:spcBef>
              <a:spcPct val="0"/>
            </a:spcBef>
            <a:spcAft>
              <a:spcPct val="35000"/>
            </a:spcAft>
            <a:buNone/>
          </a:pPr>
          <a:r>
            <a:rPr lang="en-US" sz="6600" kern="1200"/>
            <a:t>02</a:t>
          </a:r>
        </a:p>
      </dsp:txBody>
      <dsp:txXfrm>
        <a:off x="3735097" y="21822"/>
        <a:ext cx="3457633" cy="1659664"/>
      </dsp:txXfrm>
    </dsp:sp>
    <dsp:sp modelId="{29734F89-4FE2-4A3E-98D8-BB4A6D62CAFA}">
      <dsp:nvSpPr>
        <dsp:cNvPr id="0" name=""/>
        <dsp:cNvSpPr/>
      </dsp:nvSpPr>
      <dsp:spPr>
        <a:xfrm>
          <a:off x="7469341" y="21822"/>
          <a:ext cx="3457633" cy="4149160"/>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1537" tIns="0" rIns="341537" bIns="330200" numCol="1" spcCol="1270" anchor="t" anchorCtr="0">
          <a:noAutofit/>
        </a:bodyPr>
        <a:lstStyle/>
        <a:p>
          <a:pPr marL="0" lvl="0" indent="0" algn="l" defTabSz="844550">
            <a:lnSpc>
              <a:spcPct val="90000"/>
            </a:lnSpc>
            <a:spcBef>
              <a:spcPct val="0"/>
            </a:spcBef>
            <a:spcAft>
              <a:spcPct val="35000"/>
            </a:spcAft>
            <a:buNone/>
          </a:pPr>
          <a:r>
            <a:rPr lang="en-US" sz="1900" kern="1200"/>
            <a:t>COUNSELLING – Counsellors are available to help students with programming, career guidance, as well as personal counselling.  You can reach out as any time for support</a:t>
          </a:r>
        </a:p>
      </dsp:txBody>
      <dsp:txXfrm>
        <a:off x="7469341" y="1681486"/>
        <a:ext cx="3457633" cy="2489496"/>
      </dsp:txXfrm>
    </dsp:sp>
    <dsp:sp modelId="{75C07369-9027-45D1-93BD-9BB0F00C8F50}">
      <dsp:nvSpPr>
        <dsp:cNvPr id="0" name=""/>
        <dsp:cNvSpPr/>
      </dsp:nvSpPr>
      <dsp:spPr>
        <a:xfrm>
          <a:off x="7469341" y="21822"/>
          <a:ext cx="3457633" cy="165966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41537" tIns="165100" rIns="341537" bIns="165100" numCol="1" spcCol="1270" anchor="ctr" anchorCtr="0">
          <a:noAutofit/>
        </a:bodyPr>
        <a:lstStyle/>
        <a:p>
          <a:pPr marL="0" lvl="0" indent="0" algn="l" defTabSz="2933700">
            <a:lnSpc>
              <a:spcPct val="90000"/>
            </a:lnSpc>
            <a:spcBef>
              <a:spcPct val="0"/>
            </a:spcBef>
            <a:spcAft>
              <a:spcPct val="35000"/>
            </a:spcAft>
            <a:buNone/>
          </a:pPr>
          <a:r>
            <a:rPr lang="en-US" sz="6600" kern="1200"/>
            <a:t>03</a:t>
          </a:r>
        </a:p>
      </dsp:txBody>
      <dsp:txXfrm>
        <a:off x="7469341" y="21822"/>
        <a:ext cx="3457633" cy="1659664"/>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F58918-FED6-4D23-B2EA-AD528721EAD9}">
      <dsp:nvSpPr>
        <dsp:cNvPr id="0" name=""/>
        <dsp:cNvSpPr/>
      </dsp:nvSpPr>
      <dsp:spPr>
        <a:xfrm>
          <a:off x="0" y="62248"/>
          <a:ext cx="6513603" cy="83795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latin typeface="Calibri Light" panose="020F0302020204030204"/>
            </a:rPr>
            <a:t> Make sure you pay attention to deadlines.  </a:t>
          </a:r>
          <a:endParaRPr lang="en-US" sz="1500" kern="1200"/>
        </a:p>
      </dsp:txBody>
      <dsp:txXfrm>
        <a:off x="40905" y="103153"/>
        <a:ext cx="6431793" cy="756142"/>
      </dsp:txXfrm>
    </dsp:sp>
    <dsp:sp modelId="{3688B9E9-7857-47BD-B276-D86FF3A6CD75}">
      <dsp:nvSpPr>
        <dsp:cNvPr id="0" name=""/>
        <dsp:cNvSpPr/>
      </dsp:nvSpPr>
      <dsp:spPr>
        <a:xfrm>
          <a:off x="0" y="949021"/>
          <a:ext cx="6513603" cy="837952"/>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Students and Parents carefully look at Course Planning Book, Graduation and Post-Secondary</a:t>
          </a:r>
          <a:r>
            <a:rPr lang="en-US" sz="1500" kern="1200">
              <a:latin typeface="Calibri Light" panose="020F0302020204030204"/>
            </a:rPr>
            <a:t> </a:t>
          </a:r>
          <a:r>
            <a:rPr lang="en-US" sz="1500" kern="1200"/>
            <a:t> Requirements</a:t>
          </a:r>
        </a:p>
      </dsp:txBody>
      <dsp:txXfrm>
        <a:off x="40905" y="989926"/>
        <a:ext cx="6431793" cy="756142"/>
      </dsp:txXfrm>
    </dsp:sp>
    <dsp:sp modelId="{4D7F5B41-5B77-46EA-A9FA-F61AFFB220FB}">
      <dsp:nvSpPr>
        <dsp:cNvPr id="0" name=""/>
        <dsp:cNvSpPr/>
      </dsp:nvSpPr>
      <dsp:spPr>
        <a:xfrm>
          <a:off x="0" y="1800596"/>
          <a:ext cx="6513603" cy="837952"/>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Consult with Counsellor, Career Facilitator, Websites for more information</a:t>
          </a:r>
          <a:r>
            <a:rPr lang="en-US" sz="1500" kern="1200">
              <a:latin typeface="Calibri Light" panose="020F0302020204030204"/>
            </a:rPr>
            <a:t>.</a:t>
          </a:r>
          <a:r>
            <a:rPr lang="en-US" sz="1500" i="1" u="sng" kern="1200">
              <a:latin typeface="Calibri Light" panose="020F0302020204030204"/>
            </a:rPr>
            <a:t> </a:t>
          </a:r>
          <a:r>
            <a:rPr lang="en-US" sz="1500" b="1" i="1" u="sng" kern="1200">
              <a:latin typeface="Calibri Light" panose="020F0302020204030204"/>
            </a:rPr>
            <a:t>SIGN UP  ONLINE FOR A VIRUTAL OR IN PERSON APPOINTMENT WITH YOUR COUNSELLOR IF YOU NEED HELP</a:t>
          </a:r>
          <a:endParaRPr lang="en-CA" sz="1500" i="1" u="sng" kern="1200"/>
        </a:p>
      </dsp:txBody>
      <dsp:txXfrm>
        <a:off x="40905" y="1841501"/>
        <a:ext cx="6431793" cy="756142"/>
      </dsp:txXfrm>
    </dsp:sp>
    <dsp:sp modelId="{C4104859-91A6-4ED6-9136-8EB182C913AB}">
      <dsp:nvSpPr>
        <dsp:cNvPr id="0" name=""/>
        <dsp:cNvSpPr/>
      </dsp:nvSpPr>
      <dsp:spPr>
        <a:xfrm>
          <a:off x="0" y="2705706"/>
          <a:ext cx="6513603" cy="83795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latin typeface="Calibri Light" panose="020F0302020204030204"/>
            </a:rPr>
            <a:t>You will input your courses yourself via the MyEd Portal.  Please use QR Code to access the Course Planning Website and course sheets.  </a:t>
          </a:r>
          <a:r>
            <a:rPr lang="en-US" sz="1500" b="1" kern="1200">
              <a:solidFill>
                <a:srgbClr val="FF0000"/>
              </a:solidFill>
              <a:latin typeface="Calibri Light" panose="020F0302020204030204"/>
            </a:rPr>
            <a:t>COURSES DUE TO BE INPUT BY March 4!! </a:t>
          </a:r>
          <a:endParaRPr lang="en-US" sz="1500" kern="1200">
            <a:solidFill>
              <a:srgbClr val="FF0000"/>
            </a:solidFill>
          </a:endParaRPr>
        </a:p>
      </dsp:txBody>
      <dsp:txXfrm>
        <a:off x="40905" y="2746611"/>
        <a:ext cx="6431793" cy="756142"/>
      </dsp:txXfrm>
    </dsp:sp>
    <dsp:sp modelId="{FC796710-F90A-4038-A3C7-10527D93E66F}">
      <dsp:nvSpPr>
        <dsp:cNvPr id="0" name=""/>
        <dsp:cNvSpPr/>
      </dsp:nvSpPr>
      <dsp:spPr>
        <a:xfrm>
          <a:off x="0" y="3586858"/>
          <a:ext cx="6513603" cy="837952"/>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Once you have entered your courses into </a:t>
          </a:r>
          <a:r>
            <a:rPr lang="en-US" sz="1500" kern="1200" err="1"/>
            <a:t>MyEd</a:t>
          </a:r>
          <a:r>
            <a:rPr lang="en-US" sz="1500" kern="1200"/>
            <a:t>, any changes after March 4 will have to be through your counsellor. </a:t>
          </a:r>
          <a:endParaRPr lang="en-CA" sz="1500" kern="1200"/>
        </a:p>
      </dsp:txBody>
      <dsp:txXfrm>
        <a:off x="40905" y="3627763"/>
        <a:ext cx="6431793" cy="756142"/>
      </dsp:txXfrm>
    </dsp:sp>
    <dsp:sp modelId="{F42BEF40-BB7A-421D-A064-5C0517C5E09E}">
      <dsp:nvSpPr>
        <dsp:cNvPr id="0" name=""/>
        <dsp:cNvSpPr/>
      </dsp:nvSpPr>
      <dsp:spPr>
        <a:xfrm>
          <a:off x="0" y="4468011"/>
          <a:ext cx="6513603" cy="83795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Minimal Changes can be made until </a:t>
          </a:r>
          <a:r>
            <a:rPr lang="en-US" sz="1500" kern="1200">
              <a:latin typeface="Calibri Light" panose="020F0302020204030204"/>
            </a:rPr>
            <a:t>May</a:t>
          </a:r>
          <a:endParaRPr lang="en-US" sz="1500" kern="1200"/>
        </a:p>
      </dsp:txBody>
      <dsp:txXfrm>
        <a:off x="40905" y="4508916"/>
        <a:ext cx="6431793" cy="756142"/>
      </dsp:txXfrm>
    </dsp:sp>
    <dsp:sp modelId="{3ABA60B4-69B1-42A2-A60F-0A72962A562C}">
      <dsp:nvSpPr>
        <dsp:cNvPr id="0" name=""/>
        <dsp:cNvSpPr/>
      </dsp:nvSpPr>
      <dsp:spPr>
        <a:xfrm>
          <a:off x="0" y="5325370"/>
          <a:ext cx="6513603" cy="837952"/>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Course </a:t>
          </a:r>
          <a:r>
            <a:rPr lang="en-US" sz="1500" kern="1200">
              <a:latin typeface="Calibri Light" panose="020F0302020204030204"/>
            </a:rPr>
            <a:t>Verifications</a:t>
          </a:r>
          <a:r>
            <a:rPr lang="en-US" sz="1500" kern="1200"/>
            <a:t> handed out in June</a:t>
          </a:r>
          <a:endParaRPr lang="en-CA" sz="1500" kern="1200"/>
        </a:p>
      </dsp:txBody>
      <dsp:txXfrm>
        <a:off x="40905" y="5366275"/>
        <a:ext cx="6431793" cy="756142"/>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38A999-BC3A-4253-B5D0-2C39CBFAEC47}">
      <dsp:nvSpPr>
        <dsp:cNvPr id="0" name=""/>
        <dsp:cNvSpPr/>
      </dsp:nvSpPr>
      <dsp:spPr>
        <a:xfrm>
          <a:off x="212335" y="469890"/>
          <a:ext cx="1335915" cy="133591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08D406-F6DD-4560-B078-47E69F31DBCD}">
      <dsp:nvSpPr>
        <dsp:cNvPr id="0" name=""/>
        <dsp:cNvSpPr/>
      </dsp:nvSpPr>
      <dsp:spPr>
        <a:xfrm>
          <a:off x="492877" y="750432"/>
          <a:ext cx="774830" cy="774830"/>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3DD83C5-4F85-41C9-BE20-07DE3B107329}">
      <dsp:nvSpPr>
        <dsp:cNvPr id="0" name=""/>
        <dsp:cNvSpPr/>
      </dsp:nvSpPr>
      <dsp:spPr>
        <a:xfrm>
          <a:off x="1834517" y="469890"/>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n-US" sz="1900" kern="1200"/>
            <a:t>Keep up to date on Post-Secondary requirements. </a:t>
          </a:r>
        </a:p>
      </dsp:txBody>
      <dsp:txXfrm>
        <a:off x="1834517" y="469890"/>
        <a:ext cx="3148942" cy="1335915"/>
      </dsp:txXfrm>
    </dsp:sp>
    <dsp:sp modelId="{F97230E9-EE46-44FF-AEE1-7EEBF4C8F543}">
      <dsp:nvSpPr>
        <dsp:cNvPr id="0" name=""/>
        <dsp:cNvSpPr/>
      </dsp:nvSpPr>
      <dsp:spPr>
        <a:xfrm>
          <a:off x="5532139" y="469890"/>
          <a:ext cx="1335915" cy="133591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CE98FB-C002-4358-BFB9-FD4096F89056}">
      <dsp:nvSpPr>
        <dsp:cNvPr id="0" name=""/>
        <dsp:cNvSpPr/>
      </dsp:nvSpPr>
      <dsp:spPr>
        <a:xfrm>
          <a:off x="5812681" y="750432"/>
          <a:ext cx="774830" cy="7748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7F8FDE-3605-458D-9A3E-E9F0AF7BD62A}">
      <dsp:nvSpPr>
        <dsp:cNvPr id="0" name=""/>
        <dsp:cNvSpPr/>
      </dsp:nvSpPr>
      <dsp:spPr>
        <a:xfrm>
          <a:off x="7154322" y="469890"/>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n-US" sz="1900" kern="1200"/>
            <a:t>Students need to check deadlines and procedures for applications.</a:t>
          </a:r>
        </a:p>
      </dsp:txBody>
      <dsp:txXfrm>
        <a:off x="7154322" y="469890"/>
        <a:ext cx="3148942" cy="1335915"/>
      </dsp:txXfrm>
    </dsp:sp>
    <dsp:sp modelId="{72F3523D-BED2-4EA7-B08F-85130C399C5A}">
      <dsp:nvSpPr>
        <dsp:cNvPr id="0" name=""/>
        <dsp:cNvSpPr/>
      </dsp:nvSpPr>
      <dsp:spPr>
        <a:xfrm>
          <a:off x="212335" y="2545532"/>
          <a:ext cx="1335915" cy="1335915"/>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A6CBE9-69EB-431C-936F-D10DACEDF008}">
      <dsp:nvSpPr>
        <dsp:cNvPr id="0" name=""/>
        <dsp:cNvSpPr/>
      </dsp:nvSpPr>
      <dsp:spPr>
        <a:xfrm>
          <a:off x="492877" y="2826074"/>
          <a:ext cx="774830" cy="77483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2DE0FE7-9CED-4E65-B2E2-1D466ED79A36}">
      <dsp:nvSpPr>
        <dsp:cNvPr id="0" name=""/>
        <dsp:cNvSpPr/>
      </dsp:nvSpPr>
      <dsp:spPr>
        <a:xfrm>
          <a:off x="1834517" y="2545532"/>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n-US" sz="1900" kern="1200"/>
            <a:t>Academic </a:t>
          </a:r>
          <a:r>
            <a:rPr lang="en-US" sz="1900" kern="1200" err="1"/>
            <a:t>Rigour</a:t>
          </a:r>
          <a:r>
            <a:rPr lang="en-US" sz="1900" kern="1200"/>
            <a:t>/Achievement </a:t>
          </a:r>
        </a:p>
        <a:p>
          <a:pPr marL="0" lvl="0" indent="0" algn="l" defTabSz="844550">
            <a:lnSpc>
              <a:spcPct val="100000"/>
            </a:lnSpc>
            <a:spcBef>
              <a:spcPct val="0"/>
            </a:spcBef>
            <a:spcAft>
              <a:spcPct val="35000"/>
            </a:spcAft>
            <a:buNone/>
          </a:pPr>
          <a:r>
            <a:rPr lang="en-US" sz="1900" kern="1200"/>
            <a:t>Community Involvement  </a:t>
          </a:r>
        </a:p>
        <a:p>
          <a:pPr marL="0" lvl="0" indent="0" algn="l" defTabSz="844550">
            <a:lnSpc>
              <a:spcPct val="100000"/>
            </a:lnSpc>
            <a:spcBef>
              <a:spcPct val="0"/>
            </a:spcBef>
            <a:spcAft>
              <a:spcPct val="35000"/>
            </a:spcAft>
            <a:buNone/>
          </a:pPr>
          <a:r>
            <a:rPr lang="en-US" sz="1900" kern="1200"/>
            <a:t>Leadership Activities </a:t>
          </a:r>
        </a:p>
      </dsp:txBody>
      <dsp:txXfrm>
        <a:off x="1834517" y="2545532"/>
        <a:ext cx="3148942" cy="1335915"/>
      </dsp:txXfrm>
    </dsp:sp>
    <dsp:sp modelId="{92C4E894-EDB0-4100-BDC0-9D504BAD66AC}">
      <dsp:nvSpPr>
        <dsp:cNvPr id="0" name=""/>
        <dsp:cNvSpPr/>
      </dsp:nvSpPr>
      <dsp:spPr>
        <a:xfrm>
          <a:off x="5532139" y="2545532"/>
          <a:ext cx="1335915" cy="1335915"/>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19A692-E700-4C5D-95F3-5B4CA1C2F90A}">
      <dsp:nvSpPr>
        <dsp:cNvPr id="0" name=""/>
        <dsp:cNvSpPr/>
      </dsp:nvSpPr>
      <dsp:spPr>
        <a:xfrm>
          <a:off x="5812681" y="2826074"/>
          <a:ext cx="774830" cy="77483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FED2E9C-1120-4AA7-BB12-8B97DE8B0B62}">
      <dsp:nvSpPr>
        <dsp:cNvPr id="0" name=""/>
        <dsp:cNvSpPr/>
      </dsp:nvSpPr>
      <dsp:spPr>
        <a:xfrm>
          <a:off x="7154322" y="2545532"/>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n-US" sz="1900" kern="1200"/>
            <a:t>BALANCE!  Make sure to take a manageable load of academics and elective courses for highest level of success.</a:t>
          </a:r>
          <a:endParaRPr lang="en-CA" sz="1900" kern="1200"/>
        </a:p>
      </dsp:txBody>
      <dsp:txXfrm>
        <a:off x="7154322" y="2545532"/>
        <a:ext cx="3148942" cy="1335915"/>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F58918-FED6-4D23-B2EA-AD528721EAD9}">
      <dsp:nvSpPr>
        <dsp:cNvPr id="0" name=""/>
        <dsp:cNvSpPr/>
      </dsp:nvSpPr>
      <dsp:spPr>
        <a:xfrm>
          <a:off x="0" y="59380"/>
          <a:ext cx="6513603" cy="141307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Maria Thomas (A-Ha)	 </a:t>
          </a:r>
          <a:r>
            <a:rPr lang="en-US" sz="2200" kern="1200">
              <a:hlinkClick xmlns:r="http://schemas.openxmlformats.org/officeDocument/2006/relationships" r:id="rId1"/>
            </a:rPr>
            <a:t>mthomas@sd43.bc.ca</a:t>
          </a:r>
          <a:endParaRPr lang="en-US" sz="2200" kern="1200"/>
        </a:p>
      </dsp:txBody>
      <dsp:txXfrm>
        <a:off x="68981" y="128361"/>
        <a:ext cx="6375641" cy="1275115"/>
      </dsp:txXfrm>
    </dsp:sp>
    <dsp:sp modelId="{3688B9E9-7857-47BD-B276-D86FF3A6CD75}">
      <dsp:nvSpPr>
        <dsp:cNvPr id="0" name=""/>
        <dsp:cNvSpPr/>
      </dsp:nvSpPr>
      <dsp:spPr>
        <a:xfrm>
          <a:off x="0" y="1597118"/>
          <a:ext cx="6513603" cy="1413077"/>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Nina Norlin (He-O) 	</a:t>
          </a:r>
          <a:r>
            <a:rPr lang="en-US" sz="2200" kern="1200">
              <a:hlinkClick xmlns:r="http://schemas.openxmlformats.org/officeDocument/2006/relationships" r:id="rId2"/>
            </a:rPr>
            <a:t>nnorlin@sd43.bc.ca</a:t>
          </a:r>
          <a:endParaRPr lang="en-US" sz="2200" kern="1200"/>
        </a:p>
      </dsp:txBody>
      <dsp:txXfrm>
        <a:off x="68981" y="1666099"/>
        <a:ext cx="6375641" cy="1275115"/>
      </dsp:txXfrm>
    </dsp:sp>
    <dsp:sp modelId="{4D7F5B41-5B77-46EA-A9FA-F61AFFB220FB}">
      <dsp:nvSpPr>
        <dsp:cNvPr id="0" name=""/>
        <dsp:cNvSpPr/>
      </dsp:nvSpPr>
      <dsp:spPr>
        <a:xfrm>
          <a:off x="0" y="3031082"/>
          <a:ext cx="6513603" cy="1413077"/>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a:t>Anita Do (P-Z)</a:t>
          </a:r>
          <a:r>
            <a:rPr lang="en-US" sz="2200" kern="1200">
              <a:latin typeface="Calibri Light" panose="020F0302020204030204"/>
            </a:rPr>
            <a:t>             </a:t>
          </a:r>
          <a:r>
            <a:rPr lang="en-US" sz="2200" kern="1200"/>
            <a:t> 	</a:t>
          </a:r>
          <a:r>
            <a:rPr lang="en-US" sz="2200" kern="1200">
              <a:solidFill>
                <a:schemeClr val="accent1"/>
              </a:solidFill>
            </a:rPr>
            <a:t>ado</a:t>
          </a:r>
          <a:r>
            <a:rPr lang="en-US" sz="2200" kern="1200">
              <a:hlinkClick xmlns:r="http://schemas.openxmlformats.org/officeDocument/2006/relationships" r:id="rId3"/>
            </a:rPr>
            <a:t>@sd43.bc.ca</a:t>
          </a:r>
          <a:endParaRPr lang="en-US" sz="2200" kern="1200"/>
        </a:p>
        <a:p>
          <a:pPr marL="0" lvl="0" indent="0" algn="l" defTabSz="977900">
            <a:lnSpc>
              <a:spcPct val="90000"/>
            </a:lnSpc>
            <a:spcBef>
              <a:spcPct val="0"/>
            </a:spcBef>
            <a:spcAft>
              <a:spcPct val="35000"/>
            </a:spcAft>
            <a:buNone/>
          </a:pPr>
          <a:endParaRPr lang="en-CA" sz="2200" kern="1200"/>
        </a:p>
      </dsp:txBody>
      <dsp:txXfrm>
        <a:off x="68981" y="3100063"/>
        <a:ext cx="6375641" cy="1275115"/>
      </dsp:txXfrm>
    </dsp:sp>
    <dsp:sp modelId="{C4104859-91A6-4ED6-9136-8EB182C913AB}">
      <dsp:nvSpPr>
        <dsp:cNvPr id="0" name=""/>
        <dsp:cNvSpPr/>
      </dsp:nvSpPr>
      <dsp:spPr>
        <a:xfrm>
          <a:off x="0" y="4547134"/>
          <a:ext cx="6513603" cy="1229108"/>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a:t>Denise Healey Wright</a:t>
          </a:r>
          <a:r>
            <a:rPr lang="en-US" sz="2200" kern="1200">
              <a:latin typeface="Calibri Light" panose="020F0302020204030204"/>
            </a:rPr>
            <a:t>        </a:t>
          </a:r>
          <a:r>
            <a:rPr lang="en-US" sz="2200" kern="1200"/>
            <a:t> </a:t>
          </a:r>
          <a:r>
            <a:rPr lang="en-US" sz="2200" kern="1200">
              <a:hlinkClick xmlns:r="http://schemas.openxmlformats.org/officeDocument/2006/relationships" r:id="rId4"/>
            </a:rPr>
            <a:t>dhealeywright@sd43.bc.ca</a:t>
          </a:r>
          <a:endParaRPr lang="en-US" sz="2200" kern="1200"/>
        </a:p>
        <a:p>
          <a:pPr marL="0" lvl="0" indent="0" algn="l" defTabSz="977900">
            <a:lnSpc>
              <a:spcPct val="90000"/>
            </a:lnSpc>
            <a:spcBef>
              <a:spcPct val="0"/>
            </a:spcBef>
            <a:spcAft>
              <a:spcPct val="35000"/>
            </a:spcAft>
            <a:buNone/>
          </a:pPr>
          <a:endParaRPr lang="en-US" sz="2200" kern="1200"/>
        </a:p>
      </dsp:txBody>
      <dsp:txXfrm>
        <a:off x="60000" y="4607134"/>
        <a:ext cx="6393603" cy="11091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99CA79-8F37-4F4D-8064-83F67F9060C4}">
      <dsp:nvSpPr>
        <dsp:cNvPr id="0" name=""/>
        <dsp:cNvSpPr/>
      </dsp:nvSpPr>
      <dsp:spPr>
        <a:xfrm>
          <a:off x="258762" y="0"/>
          <a:ext cx="5572125" cy="5572125"/>
        </a:xfrm>
        <a:prstGeom prst="diamond">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B92CD1-7999-4DF5-B3D4-6D01326DCF9E}">
      <dsp:nvSpPr>
        <dsp:cNvPr id="0" name=""/>
        <dsp:cNvSpPr/>
      </dsp:nvSpPr>
      <dsp:spPr>
        <a:xfrm>
          <a:off x="788114" y="529351"/>
          <a:ext cx="2173128" cy="2173128"/>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100000"/>
            </a:lnSpc>
            <a:spcBef>
              <a:spcPct val="0"/>
            </a:spcBef>
            <a:spcAft>
              <a:spcPct val="35000"/>
            </a:spcAft>
            <a:buNone/>
          </a:pPr>
          <a:r>
            <a:rPr lang="en-US" sz="2800" b="1" i="1" kern="1200"/>
            <a:t>Vocational Programs</a:t>
          </a:r>
          <a:endParaRPr lang="en-US" sz="2800" kern="1200"/>
        </a:p>
      </dsp:txBody>
      <dsp:txXfrm>
        <a:off x="894197" y="635434"/>
        <a:ext cx="1960962" cy="1960962"/>
      </dsp:txXfrm>
    </dsp:sp>
    <dsp:sp modelId="{BA2BF05F-E905-46AC-8B78-5A7A7E9198C9}">
      <dsp:nvSpPr>
        <dsp:cNvPr id="0" name=""/>
        <dsp:cNvSpPr/>
      </dsp:nvSpPr>
      <dsp:spPr>
        <a:xfrm>
          <a:off x="3128406" y="529351"/>
          <a:ext cx="2173128" cy="2173128"/>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100000"/>
            </a:lnSpc>
            <a:spcBef>
              <a:spcPct val="0"/>
            </a:spcBef>
            <a:spcAft>
              <a:spcPct val="35000"/>
            </a:spcAft>
            <a:buNone/>
          </a:pPr>
          <a:r>
            <a:rPr lang="en-US" sz="2800" b="1" i="1" kern="1200"/>
            <a:t>Technology Programs</a:t>
          </a:r>
          <a:endParaRPr lang="en-US" sz="2800" kern="1200"/>
        </a:p>
      </dsp:txBody>
      <dsp:txXfrm>
        <a:off x="3234489" y="635434"/>
        <a:ext cx="1960962" cy="1960962"/>
      </dsp:txXfrm>
    </dsp:sp>
    <dsp:sp modelId="{1333DE43-202B-4FC9-8CE2-44555711E518}">
      <dsp:nvSpPr>
        <dsp:cNvPr id="0" name=""/>
        <dsp:cNvSpPr/>
      </dsp:nvSpPr>
      <dsp:spPr>
        <a:xfrm>
          <a:off x="788114" y="2869644"/>
          <a:ext cx="2173128" cy="2173128"/>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100000"/>
            </a:lnSpc>
            <a:spcBef>
              <a:spcPct val="0"/>
            </a:spcBef>
            <a:spcAft>
              <a:spcPct val="35000"/>
            </a:spcAft>
            <a:buNone/>
          </a:pPr>
          <a:r>
            <a:rPr lang="en-US" sz="2800" b="1" i="1" kern="1200"/>
            <a:t>College and University College Programs</a:t>
          </a:r>
          <a:endParaRPr lang="en-US" sz="2800" kern="1200"/>
        </a:p>
      </dsp:txBody>
      <dsp:txXfrm>
        <a:off x="894197" y="2975727"/>
        <a:ext cx="1960962" cy="1960962"/>
      </dsp:txXfrm>
    </dsp:sp>
    <dsp:sp modelId="{18EE138B-5649-4FE3-9CD3-9D43829C532E}">
      <dsp:nvSpPr>
        <dsp:cNvPr id="0" name=""/>
        <dsp:cNvSpPr/>
      </dsp:nvSpPr>
      <dsp:spPr>
        <a:xfrm>
          <a:off x="3128406" y="2869644"/>
          <a:ext cx="2173128" cy="2173128"/>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100000"/>
            </a:lnSpc>
            <a:spcBef>
              <a:spcPct val="0"/>
            </a:spcBef>
            <a:spcAft>
              <a:spcPct val="35000"/>
            </a:spcAft>
            <a:buNone/>
          </a:pPr>
          <a:r>
            <a:rPr lang="en-US" sz="2800" b="1" i="1" kern="1200"/>
            <a:t>University</a:t>
          </a:r>
          <a:endParaRPr lang="en-US" sz="2800" kern="1200"/>
        </a:p>
      </dsp:txBody>
      <dsp:txXfrm>
        <a:off x="3234489" y="2975727"/>
        <a:ext cx="1960962" cy="19609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23E87C-D668-4845-BA0F-4C2686B8E1DE}">
      <dsp:nvSpPr>
        <dsp:cNvPr id="0" name=""/>
        <dsp:cNvSpPr/>
      </dsp:nvSpPr>
      <dsp:spPr>
        <a:xfrm>
          <a:off x="0" y="78612"/>
          <a:ext cx="6513603" cy="18460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Offered at Vancouver Community College (VCC) and BCIT</a:t>
          </a:r>
        </a:p>
      </dsp:txBody>
      <dsp:txXfrm>
        <a:off x="90116" y="168728"/>
        <a:ext cx="6333371" cy="1665808"/>
      </dsp:txXfrm>
    </dsp:sp>
    <dsp:sp modelId="{6D9F5F7F-9BD4-415B-B979-2B4DEA583823}">
      <dsp:nvSpPr>
        <dsp:cNvPr id="0" name=""/>
        <dsp:cNvSpPr/>
      </dsp:nvSpPr>
      <dsp:spPr>
        <a:xfrm>
          <a:off x="0" y="2019692"/>
          <a:ext cx="6513603" cy="184604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Some programs lead to designated trades and eventual completion of a full apprenticeship</a:t>
          </a:r>
        </a:p>
      </dsp:txBody>
      <dsp:txXfrm>
        <a:off x="90116" y="2109808"/>
        <a:ext cx="6333371" cy="1665808"/>
      </dsp:txXfrm>
    </dsp:sp>
    <dsp:sp modelId="{076EB02F-D778-4185-87E8-27D4B95C041F}">
      <dsp:nvSpPr>
        <dsp:cNvPr id="0" name=""/>
        <dsp:cNvSpPr/>
      </dsp:nvSpPr>
      <dsp:spPr>
        <a:xfrm>
          <a:off x="0" y="3960773"/>
          <a:ext cx="6513603" cy="184604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Programs vary in length from a few weeks to two years </a:t>
          </a:r>
        </a:p>
      </dsp:txBody>
      <dsp:txXfrm>
        <a:off x="90116" y="4050889"/>
        <a:ext cx="6333371" cy="166580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18F54F-825B-48A5-BCAA-1447AC19BD01}">
      <dsp:nvSpPr>
        <dsp:cNvPr id="0" name=""/>
        <dsp:cNvSpPr/>
      </dsp:nvSpPr>
      <dsp:spPr>
        <a:xfrm>
          <a:off x="0" y="6729"/>
          <a:ext cx="6513603" cy="186708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None/>
          </a:pPr>
          <a:r>
            <a:rPr lang="en-US" sz="4700" kern="1200"/>
            <a:t>High school graduation </a:t>
          </a:r>
        </a:p>
      </dsp:txBody>
      <dsp:txXfrm>
        <a:off x="91143" y="97872"/>
        <a:ext cx="6331317" cy="1684796"/>
      </dsp:txXfrm>
    </dsp:sp>
    <dsp:sp modelId="{90AD7DC4-5D72-48DD-B9B6-38425817311A}">
      <dsp:nvSpPr>
        <dsp:cNvPr id="0" name=""/>
        <dsp:cNvSpPr/>
      </dsp:nvSpPr>
      <dsp:spPr>
        <a:xfrm>
          <a:off x="0" y="2009171"/>
          <a:ext cx="6513603" cy="1867082"/>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None/>
          </a:pPr>
          <a:r>
            <a:rPr lang="en-US" sz="4700" kern="1200"/>
            <a:t>Some specific course requirements.  </a:t>
          </a:r>
        </a:p>
      </dsp:txBody>
      <dsp:txXfrm>
        <a:off x="91143" y="2100314"/>
        <a:ext cx="6331317" cy="1684796"/>
      </dsp:txXfrm>
    </dsp:sp>
    <dsp:sp modelId="{3BBAF820-C70A-4D92-9333-40BC0AB96723}">
      <dsp:nvSpPr>
        <dsp:cNvPr id="0" name=""/>
        <dsp:cNvSpPr/>
      </dsp:nvSpPr>
      <dsp:spPr>
        <a:xfrm>
          <a:off x="0" y="4011614"/>
          <a:ext cx="6513603" cy="1867082"/>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None/>
          </a:pPr>
          <a:r>
            <a:rPr lang="en-US" sz="4700" kern="1200"/>
            <a:t>Rolling Application Dates and Deadlines</a:t>
          </a:r>
        </a:p>
      </dsp:txBody>
      <dsp:txXfrm>
        <a:off x="91143" y="4102757"/>
        <a:ext cx="6331317" cy="168479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E6F8A1-A5FA-451D-97C5-BDF03FF971F3}">
      <dsp:nvSpPr>
        <dsp:cNvPr id="0" name=""/>
        <dsp:cNvSpPr/>
      </dsp:nvSpPr>
      <dsp:spPr>
        <a:xfrm>
          <a:off x="0" y="85572"/>
          <a:ext cx="6513603" cy="62361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i="1" kern="1200"/>
            <a:t>Sample BCIT Programs</a:t>
          </a:r>
          <a:endParaRPr lang="en-US" sz="2600" kern="1200"/>
        </a:p>
      </dsp:txBody>
      <dsp:txXfrm>
        <a:off x="30442" y="116014"/>
        <a:ext cx="6452719" cy="562726"/>
      </dsp:txXfrm>
    </dsp:sp>
    <dsp:sp modelId="{B28C712F-6543-44FE-898D-27D9EAA2D416}">
      <dsp:nvSpPr>
        <dsp:cNvPr id="0" name=""/>
        <dsp:cNvSpPr/>
      </dsp:nvSpPr>
      <dsp:spPr>
        <a:xfrm>
          <a:off x="0" y="709182"/>
          <a:ext cx="6513603" cy="27448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807"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a:t>Aviation</a:t>
          </a:r>
        </a:p>
        <a:p>
          <a:pPr marL="228600" lvl="1" indent="-228600" algn="l" defTabSz="889000">
            <a:lnSpc>
              <a:spcPct val="90000"/>
            </a:lnSpc>
            <a:spcBef>
              <a:spcPct val="0"/>
            </a:spcBef>
            <a:spcAft>
              <a:spcPct val="20000"/>
            </a:spcAft>
            <a:buChar char="•"/>
          </a:pPr>
          <a:r>
            <a:rPr lang="en-US" sz="2000" kern="1200"/>
            <a:t>Drafting</a:t>
          </a:r>
        </a:p>
        <a:p>
          <a:pPr marL="228600" lvl="1" indent="-228600" algn="l" defTabSz="889000">
            <a:lnSpc>
              <a:spcPct val="90000"/>
            </a:lnSpc>
            <a:spcBef>
              <a:spcPct val="0"/>
            </a:spcBef>
            <a:spcAft>
              <a:spcPct val="20000"/>
            </a:spcAft>
            <a:buChar char="•"/>
          </a:pPr>
          <a:r>
            <a:rPr lang="en-US" sz="2000" kern="1200"/>
            <a:t>Electronics</a:t>
          </a:r>
        </a:p>
        <a:p>
          <a:pPr marL="228600" lvl="1" indent="-228600" algn="l" defTabSz="889000">
            <a:lnSpc>
              <a:spcPct val="90000"/>
            </a:lnSpc>
            <a:spcBef>
              <a:spcPct val="0"/>
            </a:spcBef>
            <a:spcAft>
              <a:spcPct val="20000"/>
            </a:spcAft>
            <a:buChar char="•"/>
          </a:pPr>
          <a:r>
            <a:rPr lang="en-US" sz="2000" kern="1200"/>
            <a:t>Mechanics</a:t>
          </a:r>
        </a:p>
        <a:p>
          <a:pPr marL="228600" lvl="1" indent="-228600" algn="l" defTabSz="889000">
            <a:lnSpc>
              <a:spcPct val="90000"/>
            </a:lnSpc>
            <a:spcBef>
              <a:spcPct val="0"/>
            </a:spcBef>
            <a:spcAft>
              <a:spcPct val="20000"/>
            </a:spcAft>
            <a:buChar char="•"/>
          </a:pPr>
          <a:r>
            <a:rPr lang="en-US" sz="2000" kern="1200"/>
            <a:t>Marine</a:t>
          </a:r>
        </a:p>
        <a:p>
          <a:pPr marL="228600" lvl="1" indent="-228600" algn="l" defTabSz="889000">
            <a:lnSpc>
              <a:spcPct val="90000"/>
            </a:lnSpc>
            <a:spcBef>
              <a:spcPct val="0"/>
            </a:spcBef>
            <a:spcAft>
              <a:spcPct val="20000"/>
            </a:spcAft>
            <a:buChar char="•"/>
          </a:pPr>
          <a:r>
            <a:rPr lang="en-US" sz="2000" kern="1200"/>
            <a:t>Construction</a:t>
          </a:r>
        </a:p>
        <a:p>
          <a:pPr marL="228600" lvl="1" indent="-228600" algn="l" defTabSz="889000">
            <a:lnSpc>
              <a:spcPct val="90000"/>
            </a:lnSpc>
            <a:spcBef>
              <a:spcPct val="0"/>
            </a:spcBef>
            <a:spcAft>
              <a:spcPct val="20000"/>
            </a:spcAft>
            <a:buChar char="•"/>
          </a:pPr>
          <a:r>
            <a:rPr lang="en-US" sz="2000" kern="1200"/>
            <a:t>Manufacturing</a:t>
          </a:r>
        </a:p>
        <a:p>
          <a:pPr marL="228600" lvl="1" indent="-228600" algn="l" defTabSz="889000">
            <a:lnSpc>
              <a:spcPct val="90000"/>
            </a:lnSpc>
            <a:spcBef>
              <a:spcPct val="0"/>
            </a:spcBef>
            <a:spcAft>
              <a:spcPct val="20000"/>
            </a:spcAft>
            <a:buChar char="•"/>
          </a:pPr>
          <a:r>
            <a:rPr lang="en-US" sz="2000" kern="1200"/>
            <a:t>Diesel Technician</a:t>
          </a:r>
        </a:p>
      </dsp:txBody>
      <dsp:txXfrm>
        <a:off x="0" y="709182"/>
        <a:ext cx="6513603" cy="2744820"/>
      </dsp:txXfrm>
    </dsp:sp>
    <dsp:sp modelId="{43C24460-F41B-400A-BC62-B337B8E913D1}">
      <dsp:nvSpPr>
        <dsp:cNvPr id="0" name=""/>
        <dsp:cNvSpPr/>
      </dsp:nvSpPr>
      <dsp:spPr>
        <a:xfrm>
          <a:off x="0" y="3454003"/>
          <a:ext cx="6513603" cy="62361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i="1" kern="1200"/>
            <a:t>Sample VCC Programs</a:t>
          </a:r>
          <a:endParaRPr lang="en-US" sz="2600" kern="1200"/>
        </a:p>
      </dsp:txBody>
      <dsp:txXfrm>
        <a:off x="30442" y="3484445"/>
        <a:ext cx="6452719" cy="562726"/>
      </dsp:txXfrm>
    </dsp:sp>
    <dsp:sp modelId="{5EA573D3-37CF-435C-AA5E-4A1F91A38E43}">
      <dsp:nvSpPr>
        <dsp:cNvPr id="0" name=""/>
        <dsp:cNvSpPr/>
      </dsp:nvSpPr>
      <dsp:spPr>
        <a:xfrm>
          <a:off x="0" y="4077613"/>
          <a:ext cx="6513603" cy="1722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807"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a:t>Office Administration</a:t>
          </a:r>
        </a:p>
        <a:p>
          <a:pPr marL="228600" lvl="1" indent="-228600" algn="l" defTabSz="889000">
            <a:lnSpc>
              <a:spcPct val="90000"/>
            </a:lnSpc>
            <a:spcBef>
              <a:spcPct val="0"/>
            </a:spcBef>
            <a:spcAft>
              <a:spcPct val="20000"/>
            </a:spcAft>
            <a:buChar char="•"/>
          </a:pPr>
          <a:r>
            <a:rPr lang="en-US" sz="2000" kern="1200"/>
            <a:t>Health Services</a:t>
          </a:r>
        </a:p>
        <a:p>
          <a:pPr marL="228600" lvl="1" indent="-228600" algn="l" defTabSz="889000">
            <a:lnSpc>
              <a:spcPct val="90000"/>
            </a:lnSpc>
            <a:spcBef>
              <a:spcPct val="0"/>
            </a:spcBef>
            <a:spcAft>
              <a:spcPct val="20000"/>
            </a:spcAft>
            <a:buChar char="•"/>
          </a:pPr>
          <a:r>
            <a:rPr lang="en-US" sz="2000" kern="1200"/>
            <a:t>Food Services and Tourism</a:t>
          </a:r>
        </a:p>
        <a:p>
          <a:pPr marL="228600" lvl="1" indent="-228600" algn="l" defTabSz="889000">
            <a:lnSpc>
              <a:spcPct val="90000"/>
            </a:lnSpc>
            <a:spcBef>
              <a:spcPct val="0"/>
            </a:spcBef>
            <a:spcAft>
              <a:spcPct val="20000"/>
            </a:spcAft>
            <a:buChar char="•"/>
          </a:pPr>
          <a:r>
            <a:rPr lang="en-US" sz="2000" kern="1200"/>
            <a:t>Technical Trades</a:t>
          </a:r>
        </a:p>
        <a:p>
          <a:pPr marL="228600" lvl="1" indent="-228600" algn="l" defTabSz="889000">
            <a:lnSpc>
              <a:spcPct val="90000"/>
            </a:lnSpc>
            <a:spcBef>
              <a:spcPct val="0"/>
            </a:spcBef>
            <a:spcAft>
              <a:spcPct val="20000"/>
            </a:spcAft>
            <a:buChar char="•"/>
          </a:pPr>
          <a:r>
            <a:rPr lang="en-US" sz="2000" kern="1200"/>
            <a:t>Dental Assistant</a:t>
          </a:r>
        </a:p>
      </dsp:txBody>
      <dsp:txXfrm>
        <a:off x="0" y="4077613"/>
        <a:ext cx="6513603" cy="172224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29FD33-EEC3-4899-A6B6-E7EB25A15612}">
      <dsp:nvSpPr>
        <dsp:cNvPr id="0" name=""/>
        <dsp:cNvSpPr/>
      </dsp:nvSpPr>
      <dsp:spPr>
        <a:xfrm>
          <a:off x="0" y="6913"/>
          <a:ext cx="6513603" cy="139229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Douglas College (some degree programs) </a:t>
          </a:r>
        </a:p>
      </dsp:txBody>
      <dsp:txXfrm>
        <a:off x="67966" y="74879"/>
        <a:ext cx="6377671" cy="1256367"/>
      </dsp:txXfrm>
    </dsp:sp>
    <dsp:sp modelId="{46E43170-1892-466C-9BD0-EDC50E21177D}">
      <dsp:nvSpPr>
        <dsp:cNvPr id="0" name=""/>
        <dsp:cNvSpPr/>
      </dsp:nvSpPr>
      <dsp:spPr>
        <a:xfrm>
          <a:off x="0" y="1500013"/>
          <a:ext cx="6513603" cy="139229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Langara College </a:t>
          </a:r>
        </a:p>
      </dsp:txBody>
      <dsp:txXfrm>
        <a:off x="67966" y="1567979"/>
        <a:ext cx="6377671" cy="1256367"/>
      </dsp:txXfrm>
    </dsp:sp>
    <dsp:sp modelId="{885C15C3-A69F-490C-9910-85DF59749769}">
      <dsp:nvSpPr>
        <dsp:cNvPr id="0" name=""/>
        <dsp:cNvSpPr/>
      </dsp:nvSpPr>
      <dsp:spPr>
        <a:xfrm>
          <a:off x="0" y="2993113"/>
          <a:ext cx="6513603" cy="139229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Vancouver Community College (VCC)</a:t>
          </a:r>
        </a:p>
      </dsp:txBody>
      <dsp:txXfrm>
        <a:off x="67966" y="3061079"/>
        <a:ext cx="6377671" cy="1256367"/>
      </dsp:txXfrm>
    </dsp:sp>
    <dsp:sp modelId="{BB7280E3-281E-433C-963E-4933A4E860EB}">
      <dsp:nvSpPr>
        <dsp:cNvPr id="0" name=""/>
        <dsp:cNvSpPr/>
      </dsp:nvSpPr>
      <dsp:spPr>
        <a:xfrm>
          <a:off x="0" y="4486213"/>
          <a:ext cx="6513603" cy="139229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Justice Institute of British Columbia (JIBC)</a:t>
          </a:r>
        </a:p>
      </dsp:txBody>
      <dsp:txXfrm>
        <a:off x="67966" y="4554179"/>
        <a:ext cx="6377671" cy="125636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BA9DA1-9FE8-4836-9B16-690EC900B7D4}">
      <dsp:nvSpPr>
        <dsp:cNvPr id="0" name=""/>
        <dsp:cNvSpPr/>
      </dsp:nvSpPr>
      <dsp:spPr>
        <a:xfrm>
          <a:off x="0" y="320611"/>
          <a:ext cx="6263640" cy="88744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a:t>Business	</a:t>
          </a:r>
          <a:endParaRPr lang="en-CA" sz="3700" kern="1200"/>
        </a:p>
      </dsp:txBody>
      <dsp:txXfrm>
        <a:off x="43321" y="363932"/>
        <a:ext cx="6176998" cy="800803"/>
      </dsp:txXfrm>
    </dsp:sp>
    <dsp:sp modelId="{B7B4E30D-61DF-4D1D-93CA-3DC3EAF7B78E}">
      <dsp:nvSpPr>
        <dsp:cNvPr id="0" name=""/>
        <dsp:cNvSpPr/>
      </dsp:nvSpPr>
      <dsp:spPr>
        <a:xfrm>
          <a:off x="0" y="1314616"/>
          <a:ext cx="6263640" cy="88744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a:t>Computing and Technology</a:t>
          </a:r>
        </a:p>
      </dsp:txBody>
      <dsp:txXfrm>
        <a:off x="43321" y="1357937"/>
        <a:ext cx="6176998" cy="800803"/>
      </dsp:txXfrm>
    </dsp:sp>
    <dsp:sp modelId="{DE3268FF-2C3E-4585-B635-A7335A928025}">
      <dsp:nvSpPr>
        <dsp:cNvPr id="0" name=""/>
        <dsp:cNvSpPr/>
      </dsp:nvSpPr>
      <dsp:spPr>
        <a:xfrm>
          <a:off x="0" y="2308621"/>
          <a:ext cx="6263640" cy="88744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CA" sz="3700" kern="1200"/>
            <a:t>Fine and Applied Arts </a:t>
          </a:r>
        </a:p>
      </dsp:txBody>
      <dsp:txXfrm>
        <a:off x="43321" y="2351942"/>
        <a:ext cx="6176998" cy="800803"/>
      </dsp:txXfrm>
    </dsp:sp>
    <dsp:sp modelId="{DEF33279-C7A3-426E-A638-E1D19E9A0425}">
      <dsp:nvSpPr>
        <dsp:cNvPr id="0" name=""/>
        <dsp:cNvSpPr/>
      </dsp:nvSpPr>
      <dsp:spPr>
        <a:xfrm>
          <a:off x="0" y="3302626"/>
          <a:ext cx="6263640" cy="88744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a:t>Health and Community Service</a:t>
          </a:r>
        </a:p>
      </dsp:txBody>
      <dsp:txXfrm>
        <a:off x="43321" y="3345947"/>
        <a:ext cx="6176998" cy="800803"/>
      </dsp:txXfrm>
    </dsp:sp>
    <dsp:sp modelId="{402844B5-01C4-4B40-963A-C01E1E0F3A37}">
      <dsp:nvSpPr>
        <dsp:cNvPr id="0" name=""/>
        <dsp:cNvSpPr/>
      </dsp:nvSpPr>
      <dsp:spPr>
        <a:xfrm>
          <a:off x="0" y="4296631"/>
          <a:ext cx="6263640" cy="88744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a:t>Horticulture</a:t>
          </a:r>
        </a:p>
      </dsp:txBody>
      <dsp:txXfrm>
        <a:off x="43321" y="4339952"/>
        <a:ext cx="6176998" cy="80080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0022FA-E32A-4316-BDA7-DE8682644D28}">
      <dsp:nvSpPr>
        <dsp:cNvPr id="0" name=""/>
        <dsp:cNvSpPr/>
      </dsp:nvSpPr>
      <dsp:spPr>
        <a:xfrm>
          <a:off x="0" y="706671"/>
          <a:ext cx="3073451" cy="19516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5CA271-D7A6-409A-AD0C-42684349EE83}">
      <dsp:nvSpPr>
        <dsp:cNvPr id="0" name=""/>
        <dsp:cNvSpPr/>
      </dsp:nvSpPr>
      <dsp:spPr>
        <a:xfrm>
          <a:off x="341494" y="1031091"/>
          <a:ext cx="3073451" cy="195164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Complete 1 or 2 years of university course work at the college </a:t>
          </a:r>
        </a:p>
      </dsp:txBody>
      <dsp:txXfrm>
        <a:off x="398656" y="1088253"/>
        <a:ext cx="2959127" cy="1837317"/>
      </dsp:txXfrm>
    </dsp:sp>
    <dsp:sp modelId="{0738D4BF-8BFE-4520-972F-E8FC9E4D3C34}">
      <dsp:nvSpPr>
        <dsp:cNvPr id="0" name=""/>
        <dsp:cNvSpPr/>
      </dsp:nvSpPr>
      <dsp:spPr>
        <a:xfrm>
          <a:off x="3756441" y="706671"/>
          <a:ext cx="3073451" cy="19516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D70441-C85E-40E9-A1B6-7DB4D0C379B8}">
      <dsp:nvSpPr>
        <dsp:cNvPr id="0" name=""/>
        <dsp:cNvSpPr/>
      </dsp:nvSpPr>
      <dsp:spPr>
        <a:xfrm>
          <a:off x="4097935" y="1031091"/>
          <a:ext cx="3073451" cy="195164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Must complete at least 24-30 credits to transfer </a:t>
          </a:r>
        </a:p>
      </dsp:txBody>
      <dsp:txXfrm>
        <a:off x="4155097" y="1088253"/>
        <a:ext cx="2959127" cy="1837317"/>
      </dsp:txXfrm>
    </dsp:sp>
    <dsp:sp modelId="{9702515C-0B90-4055-AC67-90F4582AB6EB}">
      <dsp:nvSpPr>
        <dsp:cNvPr id="0" name=""/>
        <dsp:cNvSpPr/>
      </dsp:nvSpPr>
      <dsp:spPr>
        <a:xfrm>
          <a:off x="7512882" y="706671"/>
          <a:ext cx="3073451" cy="19516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D15B1F-BACC-4031-841C-5450E320E266}">
      <dsp:nvSpPr>
        <dsp:cNvPr id="0" name=""/>
        <dsp:cNvSpPr/>
      </dsp:nvSpPr>
      <dsp:spPr>
        <a:xfrm>
          <a:off x="7854377" y="1031091"/>
          <a:ext cx="3073451" cy="195164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Transfer based on college GPA</a:t>
          </a:r>
        </a:p>
      </dsp:txBody>
      <dsp:txXfrm>
        <a:off x="7911539" y="1088253"/>
        <a:ext cx="2959127" cy="183731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C57157-5F24-41B4-8A1B-71BA6F014193}" type="datetimeFigureOut">
              <a:rPr lang="en-CA" smtClean="0"/>
              <a:t>2024-01-31</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274CDE-DAD1-4051-B3B8-1A85809FDE63}" type="slidenum">
              <a:rPr lang="en-CA" smtClean="0"/>
              <a:t>‹#›</a:t>
            </a:fld>
            <a:endParaRPr lang="en-CA"/>
          </a:p>
        </p:txBody>
      </p:sp>
    </p:spTree>
    <p:extLst>
      <p:ext uri="{BB962C8B-B14F-4D97-AF65-F5344CB8AC3E}">
        <p14:creationId xmlns:p14="http://schemas.microsoft.com/office/powerpoint/2010/main" val="3257050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3C274CDE-DAD1-4051-B3B8-1A85809FDE63}" type="slidenum">
              <a:rPr lang="en-CA" smtClean="0"/>
              <a:t>1</a:t>
            </a:fld>
            <a:endParaRPr lang="en-CA"/>
          </a:p>
        </p:txBody>
      </p:sp>
    </p:spTree>
    <p:extLst>
      <p:ext uri="{BB962C8B-B14F-4D97-AF65-F5344CB8AC3E}">
        <p14:creationId xmlns:p14="http://schemas.microsoft.com/office/powerpoint/2010/main" val="1895918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3C274CDE-DAD1-4051-B3B8-1A85809FDE63}" type="slidenum">
              <a:rPr lang="en-CA" smtClean="0"/>
              <a:t>5</a:t>
            </a:fld>
            <a:endParaRPr lang="en-CA"/>
          </a:p>
        </p:txBody>
      </p:sp>
    </p:spTree>
    <p:extLst>
      <p:ext uri="{BB962C8B-B14F-4D97-AF65-F5344CB8AC3E}">
        <p14:creationId xmlns:p14="http://schemas.microsoft.com/office/powerpoint/2010/main" val="3143518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3C274CDE-DAD1-4051-B3B8-1A85809FDE63}" type="slidenum">
              <a:rPr lang="en-CA" smtClean="0"/>
              <a:t>18</a:t>
            </a:fld>
            <a:endParaRPr lang="en-CA"/>
          </a:p>
        </p:txBody>
      </p:sp>
    </p:spTree>
    <p:extLst>
      <p:ext uri="{BB962C8B-B14F-4D97-AF65-F5344CB8AC3E}">
        <p14:creationId xmlns:p14="http://schemas.microsoft.com/office/powerpoint/2010/main" val="175846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8C15C5-0688-5345-99FC-721E08AD15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7037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8C15C5-0688-5345-99FC-721E08AD15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1035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3C274CDE-DAD1-4051-B3B8-1A85809FDE63}" type="slidenum">
              <a:rPr lang="en-CA" smtClean="0"/>
              <a:t>47</a:t>
            </a:fld>
            <a:endParaRPr lang="en-CA"/>
          </a:p>
        </p:txBody>
      </p:sp>
    </p:spTree>
    <p:extLst>
      <p:ext uri="{BB962C8B-B14F-4D97-AF65-F5344CB8AC3E}">
        <p14:creationId xmlns:p14="http://schemas.microsoft.com/office/powerpoint/2010/main" val="404749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172E3-879A-47FE-9FFC-9D25FB76453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DEE8BC1D-F565-4927-86E3-BC6F7587C8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34A63215-F824-4077-8A12-D489517F7436}"/>
              </a:ext>
            </a:extLst>
          </p:cNvPr>
          <p:cNvSpPr>
            <a:spLocks noGrp="1"/>
          </p:cNvSpPr>
          <p:nvPr>
            <p:ph type="dt" sz="half" idx="10"/>
          </p:nvPr>
        </p:nvSpPr>
        <p:spPr/>
        <p:txBody>
          <a:bodyPr/>
          <a:lstStyle/>
          <a:p>
            <a:fld id="{9AB3A824-1A51-4B26-AD58-A6D8E14F6C04}" type="datetimeFigureOut">
              <a:rPr lang="en-US" smtClean="0"/>
              <a:t>1/31/2024</a:t>
            </a:fld>
            <a:endParaRPr lang="en-US"/>
          </a:p>
        </p:txBody>
      </p:sp>
      <p:sp>
        <p:nvSpPr>
          <p:cNvPr id="5" name="Footer Placeholder 4">
            <a:extLst>
              <a:ext uri="{FF2B5EF4-FFF2-40B4-BE49-F238E27FC236}">
                <a16:creationId xmlns:a16="http://schemas.microsoft.com/office/drawing/2014/main" id="{0DD0A8CD-6D53-4B34-BA3A-1FE8C28BD6FC}"/>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37983256-E8BD-4914-B290-DF4EDDAB317B}"/>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636568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B4764-FF26-447B-AEFA-AAEAFC9406EA}"/>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658DB753-71A9-4D3D-8212-3B0A06A9CD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5821065-E4FF-454B-B8D9-13708A758CD3}"/>
              </a:ext>
            </a:extLst>
          </p:cNvPr>
          <p:cNvSpPr>
            <a:spLocks noGrp="1"/>
          </p:cNvSpPr>
          <p:nvPr>
            <p:ph type="dt" sz="half" idx="10"/>
          </p:nvPr>
        </p:nvSpPr>
        <p:spPr/>
        <p:txBody>
          <a:bodyPr/>
          <a:lstStyle/>
          <a:p>
            <a:fld id="{D857E33E-8B18-4087-B112-809917729534}" type="datetimeFigureOut">
              <a:rPr lang="en-US" smtClean="0"/>
              <a:t>1/31/2024</a:t>
            </a:fld>
            <a:endParaRPr lang="en-US"/>
          </a:p>
        </p:txBody>
      </p:sp>
      <p:sp>
        <p:nvSpPr>
          <p:cNvPr id="5" name="Footer Placeholder 4">
            <a:extLst>
              <a:ext uri="{FF2B5EF4-FFF2-40B4-BE49-F238E27FC236}">
                <a16:creationId xmlns:a16="http://schemas.microsoft.com/office/drawing/2014/main" id="{B0699D5B-3171-42CB-A2D7-F076EC7076AF}"/>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0048593E-5FCA-46EC-ABBE-1A9DD13D4FC8}"/>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825096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F0EA0D-58BB-4799-B724-CB54BE2C46D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43E40E26-4D3B-466F-A4B9-4A251C3F82E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9148F7C-957E-412E-A742-8D1F59CC153C}"/>
              </a:ext>
            </a:extLst>
          </p:cNvPr>
          <p:cNvSpPr>
            <a:spLocks noGrp="1"/>
          </p:cNvSpPr>
          <p:nvPr>
            <p:ph type="dt" sz="half" idx="10"/>
          </p:nvPr>
        </p:nvSpPr>
        <p:spPr/>
        <p:txBody>
          <a:bodyPr/>
          <a:lstStyle/>
          <a:p>
            <a:fld id="{D3FFE419-2371-464F-8239-3959401C3561}" type="datetimeFigureOut">
              <a:rPr lang="en-US" smtClean="0"/>
              <a:t>1/31/2024</a:t>
            </a:fld>
            <a:endParaRPr lang="en-US"/>
          </a:p>
        </p:txBody>
      </p:sp>
      <p:sp>
        <p:nvSpPr>
          <p:cNvPr id="5" name="Footer Placeholder 4">
            <a:extLst>
              <a:ext uri="{FF2B5EF4-FFF2-40B4-BE49-F238E27FC236}">
                <a16:creationId xmlns:a16="http://schemas.microsoft.com/office/drawing/2014/main" id="{25ED1EDE-CDCC-49E1-ABF3-FDC52C2031E2}"/>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C5DDE1CF-5DBF-4DBF-A3BC-CF1E5124652E}"/>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708873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809D6-9AAD-458A-ABD3-A8F4F5ABD53A}"/>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7EB17D21-8961-4B93-8284-95F30EC696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B541CB5-4C49-4511-B839-C165FA7F1341}"/>
              </a:ext>
            </a:extLst>
          </p:cNvPr>
          <p:cNvSpPr>
            <a:spLocks noGrp="1"/>
          </p:cNvSpPr>
          <p:nvPr>
            <p:ph type="dt" sz="half" idx="10"/>
          </p:nvPr>
        </p:nvSpPr>
        <p:spPr/>
        <p:txBody>
          <a:bodyPr/>
          <a:lstStyle/>
          <a:p>
            <a:fld id="{97D162C4-EDD9-4389-A98B-B87ECEA2A816}" type="datetimeFigureOut">
              <a:rPr lang="en-US" smtClean="0"/>
              <a:t>1/31/2024</a:t>
            </a:fld>
            <a:endParaRPr lang="en-US"/>
          </a:p>
        </p:txBody>
      </p:sp>
      <p:sp>
        <p:nvSpPr>
          <p:cNvPr id="5" name="Footer Placeholder 4">
            <a:extLst>
              <a:ext uri="{FF2B5EF4-FFF2-40B4-BE49-F238E27FC236}">
                <a16:creationId xmlns:a16="http://schemas.microsoft.com/office/drawing/2014/main" id="{9EF48118-3DF3-4C4C-AE67-E31AFB361A2B}"/>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D9A499D3-13D4-459A-B33D-8587162EECF7}"/>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08822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3B6A9-BF1D-41CB-BAC4-F5722E7D61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1BBB0927-5582-474A-A3B5-8672A0AF52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BD6FE87-A8C7-4B2A-A2B2-FDE9B00DE0E0}"/>
              </a:ext>
            </a:extLst>
          </p:cNvPr>
          <p:cNvSpPr>
            <a:spLocks noGrp="1"/>
          </p:cNvSpPr>
          <p:nvPr>
            <p:ph type="dt" sz="half" idx="10"/>
          </p:nvPr>
        </p:nvSpPr>
        <p:spPr/>
        <p:txBody>
          <a:bodyPr/>
          <a:lstStyle/>
          <a:p>
            <a:fld id="{3E5059C3-6A89-4494-99FF-5A4D6FFD50EB}" type="datetimeFigureOut">
              <a:rPr lang="en-US" smtClean="0"/>
              <a:t>1/31/2024</a:t>
            </a:fld>
            <a:endParaRPr lang="en-US"/>
          </a:p>
        </p:txBody>
      </p:sp>
      <p:sp>
        <p:nvSpPr>
          <p:cNvPr id="5" name="Footer Placeholder 4">
            <a:extLst>
              <a:ext uri="{FF2B5EF4-FFF2-40B4-BE49-F238E27FC236}">
                <a16:creationId xmlns:a16="http://schemas.microsoft.com/office/drawing/2014/main" id="{BF94504F-457F-443E-BF9D-30B0E65147CB}"/>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A0FDB668-A329-477D-8CC3-113086356B30}"/>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121106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1643B-1739-4CC1-9CA6-6F296AE21F8D}"/>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F4B0FA5B-28C4-4E3F-96ED-590B8B58CE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B5194E18-3EBF-4EE2-BF69-4B2E47B800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6BF25E0F-D072-4047-BBA6-E656E7ED5151}"/>
              </a:ext>
            </a:extLst>
          </p:cNvPr>
          <p:cNvSpPr>
            <a:spLocks noGrp="1"/>
          </p:cNvSpPr>
          <p:nvPr>
            <p:ph type="dt" sz="half" idx="10"/>
          </p:nvPr>
        </p:nvSpPr>
        <p:spPr/>
        <p:txBody>
          <a:bodyPr/>
          <a:lstStyle/>
          <a:p>
            <a:fld id="{CA954B2F-12DE-47F5-8894-472B206D2E1E}" type="datetimeFigureOut">
              <a:rPr lang="en-US" smtClean="0"/>
              <a:t>1/31/2024</a:t>
            </a:fld>
            <a:endParaRPr lang="en-US"/>
          </a:p>
        </p:txBody>
      </p:sp>
      <p:sp>
        <p:nvSpPr>
          <p:cNvPr id="6" name="Footer Placeholder 5">
            <a:extLst>
              <a:ext uri="{FF2B5EF4-FFF2-40B4-BE49-F238E27FC236}">
                <a16:creationId xmlns:a16="http://schemas.microsoft.com/office/drawing/2014/main" id="{E5A6FF94-F36C-463D-A3A7-20C53DB0D00A}"/>
              </a:ext>
            </a:extLst>
          </p:cNvPr>
          <p:cNvSpPr>
            <a:spLocks noGrp="1"/>
          </p:cNvSpPr>
          <p:nvPr>
            <p:ph type="ftr" sz="quarter" idx="11"/>
          </p:nvPr>
        </p:nvSpPr>
        <p:spPr/>
        <p:txBody>
          <a:bodyPr/>
          <a:lstStyle/>
          <a:p>
            <a:r>
              <a:rPr lang="en-US"/>
              <a:t>
              </a:t>
            </a:r>
          </a:p>
        </p:txBody>
      </p:sp>
      <p:sp>
        <p:nvSpPr>
          <p:cNvPr id="7" name="Slide Number Placeholder 6">
            <a:extLst>
              <a:ext uri="{FF2B5EF4-FFF2-40B4-BE49-F238E27FC236}">
                <a16:creationId xmlns:a16="http://schemas.microsoft.com/office/drawing/2014/main" id="{9C482FA5-610D-47D6-BA7E-FBA9BBE02EA4}"/>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965007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7D94A-5826-4619-AF48-8B015C5C0633}"/>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29C81570-9569-47A8-B4D4-9B33610AAF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1A535C-7F2D-4D27-8FA7-D6ECFF4373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F01D9FBB-F6FF-4A0E-8AC4-77C6EEA395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E34660-EA00-4EF1-BD0D-AF8329204F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D9E64316-94C0-44ED-BD6F-E3C4B45D5371}"/>
              </a:ext>
            </a:extLst>
          </p:cNvPr>
          <p:cNvSpPr>
            <a:spLocks noGrp="1"/>
          </p:cNvSpPr>
          <p:nvPr>
            <p:ph type="dt" sz="half" idx="10"/>
          </p:nvPr>
        </p:nvSpPr>
        <p:spPr/>
        <p:txBody>
          <a:bodyPr/>
          <a:lstStyle/>
          <a:p>
            <a:fld id="{3F30E46F-7819-4ACF-B48B-48222C2ACC88}" type="datetimeFigureOut">
              <a:rPr lang="en-US" smtClean="0"/>
              <a:t>1/31/2024</a:t>
            </a:fld>
            <a:endParaRPr lang="en-US"/>
          </a:p>
        </p:txBody>
      </p:sp>
      <p:sp>
        <p:nvSpPr>
          <p:cNvPr id="8" name="Footer Placeholder 7">
            <a:extLst>
              <a:ext uri="{FF2B5EF4-FFF2-40B4-BE49-F238E27FC236}">
                <a16:creationId xmlns:a16="http://schemas.microsoft.com/office/drawing/2014/main" id="{C08D59C7-0691-4C30-9B50-429028879E78}"/>
              </a:ext>
            </a:extLst>
          </p:cNvPr>
          <p:cNvSpPr>
            <a:spLocks noGrp="1"/>
          </p:cNvSpPr>
          <p:nvPr>
            <p:ph type="ftr" sz="quarter" idx="11"/>
          </p:nvPr>
        </p:nvSpPr>
        <p:spPr/>
        <p:txBody>
          <a:bodyPr/>
          <a:lstStyle/>
          <a:p>
            <a:r>
              <a:rPr lang="en-US"/>
              <a:t>
              </a:t>
            </a:r>
          </a:p>
        </p:txBody>
      </p:sp>
      <p:sp>
        <p:nvSpPr>
          <p:cNvPr id="9" name="Slide Number Placeholder 8">
            <a:extLst>
              <a:ext uri="{FF2B5EF4-FFF2-40B4-BE49-F238E27FC236}">
                <a16:creationId xmlns:a16="http://schemas.microsoft.com/office/drawing/2014/main" id="{3390F159-82F8-416A-B88D-5ABBFE5A79CD}"/>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57740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EE396-D73E-4DC8-B6C8-119D8FD10007}"/>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ED2D8C3E-812E-4234-BFC6-804642C391F3}"/>
              </a:ext>
            </a:extLst>
          </p:cNvPr>
          <p:cNvSpPr>
            <a:spLocks noGrp="1"/>
          </p:cNvSpPr>
          <p:nvPr>
            <p:ph type="dt" sz="half" idx="10"/>
          </p:nvPr>
        </p:nvSpPr>
        <p:spPr/>
        <p:txBody>
          <a:bodyPr/>
          <a:lstStyle/>
          <a:p>
            <a:fld id="{1FAF3416-4057-4DAA-829D-4CA07428D088}" type="datetimeFigureOut">
              <a:rPr lang="en-US" smtClean="0"/>
              <a:t>1/31/2024</a:t>
            </a:fld>
            <a:endParaRPr lang="en-US"/>
          </a:p>
        </p:txBody>
      </p:sp>
      <p:sp>
        <p:nvSpPr>
          <p:cNvPr id="4" name="Footer Placeholder 3">
            <a:extLst>
              <a:ext uri="{FF2B5EF4-FFF2-40B4-BE49-F238E27FC236}">
                <a16:creationId xmlns:a16="http://schemas.microsoft.com/office/drawing/2014/main" id="{15694803-CF0C-4B59-9E91-61F7AC4B5E14}"/>
              </a:ext>
            </a:extLst>
          </p:cNvPr>
          <p:cNvSpPr>
            <a:spLocks noGrp="1"/>
          </p:cNvSpPr>
          <p:nvPr>
            <p:ph type="ftr" sz="quarter" idx="11"/>
          </p:nvPr>
        </p:nvSpPr>
        <p:spPr/>
        <p:txBody>
          <a:bodyPr/>
          <a:lstStyle/>
          <a:p>
            <a:r>
              <a:rPr lang="en-US"/>
              <a:t>
              </a:t>
            </a:r>
          </a:p>
        </p:txBody>
      </p:sp>
      <p:sp>
        <p:nvSpPr>
          <p:cNvPr id="5" name="Slide Number Placeholder 4">
            <a:extLst>
              <a:ext uri="{FF2B5EF4-FFF2-40B4-BE49-F238E27FC236}">
                <a16:creationId xmlns:a16="http://schemas.microsoft.com/office/drawing/2014/main" id="{5FFFE72B-BBF4-4BFC-A2FD-EF3FD62A5829}"/>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0926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19DF10-AFA8-4C51-814A-2CAEE2FDFB18}"/>
              </a:ext>
            </a:extLst>
          </p:cNvPr>
          <p:cNvSpPr>
            <a:spLocks noGrp="1"/>
          </p:cNvSpPr>
          <p:nvPr>
            <p:ph type="dt" sz="half" idx="10"/>
          </p:nvPr>
        </p:nvSpPr>
        <p:spPr/>
        <p:txBody>
          <a:bodyPr/>
          <a:lstStyle/>
          <a:p>
            <a:fld id="{921D9284-D300-4297-87F7-E791DCC15DB1}" type="datetimeFigureOut">
              <a:rPr lang="en-US" smtClean="0"/>
              <a:t>1/31/2024</a:t>
            </a:fld>
            <a:endParaRPr lang="en-US"/>
          </a:p>
        </p:txBody>
      </p:sp>
      <p:sp>
        <p:nvSpPr>
          <p:cNvPr id="3" name="Footer Placeholder 2">
            <a:extLst>
              <a:ext uri="{FF2B5EF4-FFF2-40B4-BE49-F238E27FC236}">
                <a16:creationId xmlns:a16="http://schemas.microsoft.com/office/drawing/2014/main" id="{AE83BF1B-7423-4090-A868-6866EA9D994C}"/>
              </a:ext>
            </a:extLst>
          </p:cNvPr>
          <p:cNvSpPr>
            <a:spLocks noGrp="1"/>
          </p:cNvSpPr>
          <p:nvPr>
            <p:ph type="ftr" sz="quarter" idx="11"/>
          </p:nvPr>
        </p:nvSpPr>
        <p:spPr/>
        <p:txBody>
          <a:bodyPr/>
          <a:lstStyle/>
          <a:p>
            <a:r>
              <a:rPr lang="en-US"/>
              <a:t>
              </a:t>
            </a:r>
          </a:p>
        </p:txBody>
      </p:sp>
      <p:sp>
        <p:nvSpPr>
          <p:cNvPr id="4" name="Slide Number Placeholder 3">
            <a:extLst>
              <a:ext uri="{FF2B5EF4-FFF2-40B4-BE49-F238E27FC236}">
                <a16:creationId xmlns:a16="http://schemas.microsoft.com/office/drawing/2014/main" id="{6130558F-DA65-4359-96FF-73F85099E5C2}"/>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5258568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0EBEF-1D52-4CFF-877A-27AE92CCF5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3E660B93-075C-4439-BC0D-D3147A3F54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DFE6242E-7596-4669-8774-097A3E75DC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4EF4CF-D298-4BAD-B0AA-6A6201BD5F49}"/>
              </a:ext>
            </a:extLst>
          </p:cNvPr>
          <p:cNvSpPr>
            <a:spLocks noGrp="1"/>
          </p:cNvSpPr>
          <p:nvPr>
            <p:ph type="dt" sz="half" idx="10"/>
          </p:nvPr>
        </p:nvSpPr>
        <p:spPr/>
        <p:txBody>
          <a:bodyPr/>
          <a:lstStyle/>
          <a:p>
            <a:fld id="{37D525BB-DA17-4BA0-B3C8-3AC3ABC827E6}" type="datetimeFigureOut">
              <a:rPr lang="en-US" smtClean="0"/>
              <a:t>1/31/2024</a:t>
            </a:fld>
            <a:endParaRPr lang="en-US"/>
          </a:p>
        </p:txBody>
      </p:sp>
      <p:sp>
        <p:nvSpPr>
          <p:cNvPr id="6" name="Footer Placeholder 5">
            <a:extLst>
              <a:ext uri="{FF2B5EF4-FFF2-40B4-BE49-F238E27FC236}">
                <a16:creationId xmlns:a16="http://schemas.microsoft.com/office/drawing/2014/main" id="{826880BA-AABE-4756-8BB6-996A2E9BB219}"/>
              </a:ext>
            </a:extLst>
          </p:cNvPr>
          <p:cNvSpPr>
            <a:spLocks noGrp="1"/>
          </p:cNvSpPr>
          <p:nvPr>
            <p:ph type="ftr" sz="quarter" idx="11"/>
          </p:nvPr>
        </p:nvSpPr>
        <p:spPr/>
        <p:txBody>
          <a:bodyPr/>
          <a:lstStyle/>
          <a:p>
            <a:r>
              <a:rPr lang="en-US"/>
              <a:t>
              </a:t>
            </a:r>
          </a:p>
        </p:txBody>
      </p:sp>
      <p:sp>
        <p:nvSpPr>
          <p:cNvPr id="7" name="Slide Number Placeholder 6">
            <a:extLst>
              <a:ext uri="{FF2B5EF4-FFF2-40B4-BE49-F238E27FC236}">
                <a16:creationId xmlns:a16="http://schemas.microsoft.com/office/drawing/2014/main" id="{75DB2645-3033-4F91-8586-665C6A21B23D}"/>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307640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18656-75D4-41FE-8EE6-C73410B8D7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0EA1AA05-81BB-4365-8964-D660815B47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1C83E6F8-DEBC-4A4C-AAB2-FEBF9C7D48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8BEBB3-764B-4C1E-8CFE-D247EBC1CC13}"/>
              </a:ext>
            </a:extLst>
          </p:cNvPr>
          <p:cNvSpPr>
            <a:spLocks noGrp="1"/>
          </p:cNvSpPr>
          <p:nvPr>
            <p:ph type="dt" sz="half" idx="10"/>
          </p:nvPr>
        </p:nvSpPr>
        <p:spPr/>
        <p:txBody>
          <a:bodyPr/>
          <a:lstStyle/>
          <a:p>
            <a:fld id="{B16C4C9A-3960-41CF-A4E9-2A8FB932454B}" type="datetimeFigureOut">
              <a:rPr lang="en-US" smtClean="0"/>
              <a:t>1/31/2024</a:t>
            </a:fld>
            <a:endParaRPr lang="en-US"/>
          </a:p>
        </p:txBody>
      </p:sp>
      <p:sp>
        <p:nvSpPr>
          <p:cNvPr id="6" name="Footer Placeholder 5">
            <a:extLst>
              <a:ext uri="{FF2B5EF4-FFF2-40B4-BE49-F238E27FC236}">
                <a16:creationId xmlns:a16="http://schemas.microsoft.com/office/drawing/2014/main" id="{6D3F5118-C37D-409B-A2B3-BB6DA34C89B5}"/>
              </a:ext>
            </a:extLst>
          </p:cNvPr>
          <p:cNvSpPr>
            <a:spLocks noGrp="1"/>
          </p:cNvSpPr>
          <p:nvPr>
            <p:ph type="ftr" sz="quarter" idx="11"/>
          </p:nvPr>
        </p:nvSpPr>
        <p:spPr/>
        <p:txBody>
          <a:bodyPr/>
          <a:lstStyle/>
          <a:p>
            <a:r>
              <a:rPr lang="en-US"/>
              <a:t>
              </a:t>
            </a:r>
          </a:p>
        </p:txBody>
      </p:sp>
      <p:sp>
        <p:nvSpPr>
          <p:cNvPr id="7" name="Slide Number Placeholder 6">
            <a:extLst>
              <a:ext uri="{FF2B5EF4-FFF2-40B4-BE49-F238E27FC236}">
                <a16:creationId xmlns:a16="http://schemas.microsoft.com/office/drawing/2014/main" id="{7365C53D-3FCD-490F-9E51-203AA16600D0}"/>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120396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DD27C2-7A0E-43B4-953D-5B6D796627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939D0015-4973-4D4B-A854-6720C79488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3C42A0B-26D8-4E20-ADC1-80FC260CA6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BC1C18-307B-4F68-A007-B5B542270E8D}" type="datetimeFigureOut">
              <a:rPr lang="en-US" smtClean="0"/>
              <a:t>1/31/2024</a:t>
            </a:fld>
            <a:endParaRPr lang="en-US"/>
          </a:p>
        </p:txBody>
      </p:sp>
      <p:sp>
        <p:nvSpPr>
          <p:cNvPr id="5" name="Footer Placeholder 4">
            <a:extLst>
              <a:ext uri="{FF2B5EF4-FFF2-40B4-BE49-F238E27FC236}">
                <a16:creationId xmlns:a16="http://schemas.microsoft.com/office/drawing/2014/main" id="{4F04897D-D789-4A8D-A3AE-91EC926118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
              </a:t>
            </a:r>
          </a:p>
        </p:txBody>
      </p:sp>
      <p:sp>
        <p:nvSpPr>
          <p:cNvPr id="6" name="Slide Number Placeholder 5">
            <a:extLst>
              <a:ext uri="{FF2B5EF4-FFF2-40B4-BE49-F238E27FC236}">
                <a16:creationId xmlns:a16="http://schemas.microsoft.com/office/drawing/2014/main" id="{C3E4090A-4347-4F63-BA92-B1A815DD6B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6325090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6.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6.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15.xml"/><Relationship Id="rId3" Type="http://schemas.openxmlformats.org/officeDocument/2006/relationships/hyperlink" Target="http://www.sd43.bc.ca/School/Centennial/ProgramsServices/CareerCentre" TargetMode="External"/><Relationship Id="rId7" Type="http://schemas.openxmlformats.org/officeDocument/2006/relationships/diagramQuickStyle" Target="../diagrams/quickStyle15.xml"/><Relationship Id="rId2" Type="http://schemas.openxmlformats.org/officeDocument/2006/relationships/hyperlink" Target="mailto:dhealeywright@sd43.bc.ca" TargetMode="External"/><Relationship Id="rId1" Type="http://schemas.openxmlformats.org/officeDocument/2006/relationships/slideLayout" Target="../slideLayouts/slideLayout2.xml"/><Relationship Id="rId6" Type="http://schemas.openxmlformats.org/officeDocument/2006/relationships/diagramLayout" Target="../diagrams/layout15.xml"/><Relationship Id="rId5" Type="http://schemas.openxmlformats.org/officeDocument/2006/relationships/diagramData" Target="../diagrams/data15.xml"/><Relationship Id="rId4" Type="http://schemas.openxmlformats.org/officeDocument/2006/relationships/image" Target="../media/image28.png"/><Relationship Id="rId9" Type="http://schemas.microsoft.com/office/2007/relationships/diagramDrawing" Target="../diagrams/drawing15.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hyperlink" Target="http://commons.wikimedia.org/wiki/File:Instagram_logo_2016.sv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8.png"/><Relationship Id="rId5" Type="http://schemas.microsoft.com/office/2007/relationships/hdphoto" Target="../media/hdphoto1.wdp"/><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hyperlink" Target="http://commons.wikimedia.org/wiki/File:Instagram_logo_2016.svg"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8.png"/><Relationship Id="rId5" Type="http://schemas.microsoft.com/office/2007/relationships/hdphoto" Target="../media/hdphoto1.wdp"/><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24.xml"/><Relationship Id="rId7" Type="http://schemas.openxmlformats.org/officeDocument/2006/relationships/image" Target="../media/image45.png"/><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8.xml.rels><?xml version="1.0" encoding="UTF-8" standalone="yes"?>
<Relationships xmlns="http://schemas.openxmlformats.org/package/2006/relationships"><Relationship Id="rId8" Type="http://schemas.openxmlformats.org/officeDocument/2006/relationships/hyperlink" Target="https://www.vcc.ca/" TargetMode="External"/><Relationship Id="rId3" Type="http://schemas.openxmlformats.org/officeDocument/2006/relationships/diagramLayout" Target="../diagrams/layout7.xml"/><Relationship Id="rId7" Type="http://schemas.openxmlformats.org/officeDocument/2006/relationships/hyperlink" Target="https://www.douglascollege.ca/future-students/admission-information" TargetMode="Externa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 Id="rId9" Type="http://schemas.openxmlformats.org/officeDocument/2006/relationships/hyperlink" Target="https://langara.ca/admissions/index.html" TargetMode="Externa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3">
            <a:extLst>
              <a:ext uri="{FF2B5EF4-FFF2-40B4-BE49-F238E27FC236}">
                <a16:creationId xmlns:a16="http://schemas.microsoft.com/office/drawing/2014/main" id="{B0CDD75C-16B1-47D2-8587-23EEC4F63D00}"/>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2024-2025 COURSE PLANNING </a:t>
            </a:r>
            <a:br>
              <a:rPr lang="en-US" sz="4000" kern="1200">
                <a:solidFill>
                  <a:srgbClr val="FFFFFF"/>
                </a:solidFill>
                <a:latin typeface="+mj-lt"/>
                <a:ea typeface="+mj-ea"/>
                <a:cs typeface="+mj-cs"/>
              </a:rPr>
            </a:br>
            <a:br>
              <a:rPr lang="en-US" sz="4000" kern="1200">
                <a:solidFill>
                  <a:srgbClr val="FFFFFF"/>
                </a:solidFill>
                <a:latin typeface="+mj-lt"/>
                <a:ea typeface="+mj-ea"/>
                <a:cs typeface="+mj-cs"/>
              </a:rPr>
            </a:br>
            <a:r>
              <a:rPr lang="en-US" sz="4000" kern="1200">
                <a:solidFill>
                  <a:srgbClr val="FFFFFF"/>
                </a:solidFill>
                <a:latin typeface="+mj-lt"/>
                <a:ea typeface="+mj-ea"/>
                <a:cs typeface="+mj-cs"/>
              </a:rPr>
              <a:t>Grades 9-11</a:t>
            </a:r>
          </a:p>
        </p:txBody>
      </p:sp>
      <p:pic>
        <p:nvPicPr>
          <p:cNvPr id="7" name="Picture 6" descr="A large white building&#10;&#10;Description automatically generated">
            <a:extLst>
              <a:ext uri="{FF2B5EF4-FFF2-40B4-BE49-F238E27FC236}">
                <a16:creationId xmlns:a16="http://schemas.microsoft.com/office/drawing/2014/main" id="{5700CEC7-5E01-47D9-8153-728CAA85C6EB}"/>
              </a:ext>
            </a:extLst>
          </p:cNvPr>
          <p:cNvPicPr>
            <a:picLocks noChangeAspect="1"/>
          </p:cNvPicPr>
          <p:nvPr/>
        </p:nvPicPr>
        <p:blipFill rotWithShape="1">
          <a:blip r:embed="rId3"/>
          <a:srcRect l="8683" r="8683"/>
          <a:stretch/>
        </p:blipFill>
        <p:spPr>
          <a:xfrm>
            <a:off x="4852039" y="467208"/>
            <a:ext cx="6526525" cy="5923584"/>
          </a:xfrm>
          <a:prstGeom prst="rect">
            <a:avLst/>
          </a:prstGeom>
        </p:spPr>
      </p:pic>
    </p:spTree>
    <p:extLst>
      <p:ext uri="{BB962C8B-B14F-4D97-AF65-F5344CB8AC3E}">
        <p14:creationId xmlns:p14="http://schemas.microsoft.com/office/powerpoint/2010/main" val="17483540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0D0563-7466-4F2D-B1A9-54F9568E3749}"/>
              </a:ext>
            </a:extLst>
          </p:cNvPr>
          <p:cNvSpPr>
            <a:spLocks noGrp="1"/>
          </p:cNvSpPr>
          <p:nvPr>
            <p:ph type="title"/>
          </p:nvPr>
        </p:nvSpPr>
        <p:spPr>
          <a:xfrm>
            <a:off x="1383564" y="348865"/>
            <a:ext cx="9718111" cy="1576446"/>
          </a:xfrm>
        </p:spPr>
        <p:txBody>
          <a:bodyPr anchor="ctr">
            <a:normAutofit/>
          </a:bodyPr>
          <a:lstStyle/>
          <a:p>
            <a:r>
              <a:rPr lang="en-US" sz="4000">
                <a:solidFill>
                  <a:srgbClr val="FFFFFF"/>
                </a:solidFill>
              </a:rPr>
              <a:t>UNIVERSITY TRANSFER PROGRAMS </a:t>
            </a:r>
            <a:endParaRPr lang="en-CA" sz="4000">
              <a:solidFill>
                <a:srgbClr val="FFFFFF"/>
              </a:solidFill>
            </a:endParaRPr>
          </a:p>
        </p:txBody>
      </p:sp>
      <p:graphicFrame>
        <p:nvGraphicFramePr>
          <p:cNvPr id="13" name="Content Placeholder 2">
            <a:extLst>
              <a:ext uri="{FF2B5EF4-FFF2-40B4-BE49-F238E27FC236}">
                <a16:creationId xmlns:a16="http://schemas.microsoft.com/office/drawing/2014/main" id="{FCAF50EA-DC96-457A-B7FA-103785EB18E6}"/>
              </a:ext>
            </a:extLst>
          </p:cNvPr>
          <p:cNvGraphicFramePr>
            <a:graphicFrameLocks noGrp="1"/>
          </p:cNvGraphicFramePr>
          <p:nvPr>
            <p:ph idx="1"/>
            <p:extLst>
              <p:ext uri="{D42A27DB-BD31-4B8C-83A1-F6EECF244321}">
                <p14:modId xmlns:p14="http://schemas.microsoft.com/office/powerpoint/2010/main" val="3511211001"/>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50360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B37ADF-FE25-457C-AA43-73F1DB46C048}"/>
              </a:ext>
            </a:extLst>
          </p:cNvPr>
          <p:cNvSpPr>
            <a:spLocks noGrp="1"/>
          </p:cNvSpPr>
          <p:nvPr>
            <p:ph type="title"/>
          </p:nvPr>
        </p:nvSpPr>
        <p:spPr>
          <a:xfrm>
            <a:off x="1383564" y="348865"/>
            <a:ext cx="9718111" cy="1576446"/>
          </a:xfrm>
        </p:spPr>
        <p:txBody>
          <a:bodyPr anchor="ctr">
            <a:normAutofit/>
          </a:bodyPr>
          <a:lstStyle/>
          <a:p>
            <a:r>
              <a:rPr lang="en-US" sz="4000">
                <a:solidFill>
                  <a:srgbClr val="FFFFFF"/>
                </a:solidFill>
              </a:rPr>
              <a:t>TECHNOLOGY PROGRAMS </a:t>
            </a:r>
            <a:endParaRPr lang="en-CA" sz="4000">
              <a:solidFill>
                <a:srgbClr val="FFFFFF"/>
              </a:solidFill>
            </a:endParaRPr>
          </a:p>
        </p:txBody>
      </p:sp>
      <p:graphicFrame>
        <p:nvGraphicFramePr>
          <p:cNvPr id="5" name="Content Placeholder 2">
            <a:extLst>
              <a:ext uri="{FF2B5EF4-FFF2-40B4-BE49-F238E27FC236}">
                <a16:creationId xmlns:a16="http://schemas.microsoft.com/office/drawing/2014/main" id="{45FD42A4-5FEF-40DB-9B46-9B26AC03906F}"/>
              </a:ext>
            </a:extLst>
          </p:cNvPr>
          <p:cNvGraphicFramePr>
            <a:graphicFrameLocks noGrp="1"/>
          </p:cNvGraphicFramePr>
          <p:nvPr>
            <p:ph idx="1"/>
            <p:extLst>
              <p:ext uri="{D42A27DB-BD31-4B8C-83A1-F6EECF244321}">
                <p14:modId xmlns:p14="http://schemas.microsoft.com/office/powerpoint/2010/main" val="2038236152"/>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601248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Rectangle 46">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CD9C6554-A224-46A5-B420-6C79D10507DA}"/>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kern="1200">
                <a:solidFill>
                  <a:srgbClr val="FFFFFF"/>
                </a:solidFill>
                <a:latin typeface="+mj-lt"/>
                <a:ea typeface="+mj-ea"/>
                <a:cs typeface="+mj-cs"/>
              </a:rPr>
              <a:t>BC UNIVERSITY OPTIONS </a:t>
            </a:r>
          </a:p>
        </p:txBody>
      </p:sp>
      <p:sp>
        <p:nvSpPr>
          <p:cNvPr id="22" name="TextBox 21">
            <a:extLst>
              <a:ext uri="{FF2B5EF4-FFF2-40B4-BE49-F238E27FC236}">
                <a16:creationId xmlns:a16="http://schemas.microsoft.com/office/drawing/2014/main" id="{45B7A971-8DD3-41A8-8850-29F32A5304CE}"/>
              </a:ext>
            </a:extLst>
          </p:cNvPr>
          <p:cNvSpPr txBox="1"/>
          <p:nvPr/>
        </p:nvSpPr>
        <p:spPr>
          <a:xfrm>
            <a:off x="4581727" y="649480"/>
            <a:ext cx="3025303" cy="5546047"/>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endParaRPr lang="en-US" sz="1700" b="0" i="0">
              <a:effectLst/>
            </a:endParaRPr>
          </a:p>
        </p:txBody>
      </p:sp>
      <p:grpSp>
        <p:nvGrpSpPr>
          <p:cNvPr id="2" name="Group 1">
            <a:extLst>
              <a:ext uri="{FF2B5EF4-FFF2-40B4-BE49-F238E27FC236}">
                <a16:creationId xmlns:a16="http://schemas.microsoft.com/office/drawing/2014/main" id="{CB6057C2-92D4-4B06-BDC9-DFACF8C3ECFA}"/>
              </a:ext>
            </a:extLst>
          </p:cNvPr>
          <p:cNvGrpSpPr/>
          <p:nvPr/>
        </p:nvGrpSpPr>
        <p:grpSpPr>
          <a:xfrm>
            <a:off x="4367695" y="662473"/>
            <a:ext cx="7357583" cy="5543196"/>
            <a:chOff x="5196208" y="840000"/>
            <a:chExt cx="6509787" cy="4087540"/>
          </a:xfrm>
        </p:grpSpPr>
        <p:sp>
          <p:nvSpPr>
            <p:cNvPr id="4" name="Freeform: Shape 3">
              <a:extLst>
                <a:ext uri="{FF2B5EF4-FFF2-40B4-BE49-F238E27FC236}">
                  <a16:creationId xmlns:a16="http://schemas.microsoft.com/office/drawing/2014/main" id="{07811022-1530-4A40-82B3-3EF1F7C0A5C7}"/>
                </a:ext>
              </a:extLst>
            </p:cNvPr>
            <p:cNvSpPr/>
            <p:nvPr/>
          </p:nvSpPr>
          <p:spPr>
            <a:xfrm>
              <a:off x="5196208" y="840000"/>
              <a:ext cx="1513904" cy="908342"/>
            </a:xfrm>
            <a:custGeom>
              <a:avLst/>
              <a:gdLst>
                <a:gd name="connsiteX0" fmla="*/ 0 w 1513904"/>
                <a:gd name="connsiteY0" fmla="*/ 0 h 908342"/>
                <a:gd name="connsiteX1" fmla="*/ 1513904 w 1513904"/>
                <a:gd name="connsiteY1" fmla="*/ 0 h 908342"/>
                <a:gd name="connsiteX2" fmla="*/ 1513904 w 1513904"/>
                <a:gd name="connsiteY2" fmla="*/ 908342 h 908342"/>
                <a:gd name="connsiteX3" fmla="*/ 0 w 1513904"/>
                <a:gd name="connsiteY3" fmla="*/ 908342 h 908342"/>
                <a:gd name="connsiteX4" fmla="*/ 0 w 1513904"/>
                <a:gd name="connsiteY4" fmla="*/ 0 h 908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04" h="908342">
                  <a:moveTo>
                    <a:pt x="0" y="0"/>
                  </a:moveTo>
                  <a:lnTo>
                    <a:pt x="1513904" y="0"/>
                  </a:lnTo>
                  <a:lnTo>
                    <a:pt x="1513904" y="908342"/>
                  </a:lnTo>
                  <a:lnTo>
                    <a:pt x="0" y="908342"/>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7150" tIns="57150" rIns="57150" bIns="57150" numCol="1" spcCol="1270" anchor="ctr" anchorCtr="0">
              <a:noAutofit/>
            </a:bodyPr>
            <a:lstStyle/>
            <a:p>
              <a:pPr algn="ctr" defTabSz="366713">
                <a:lnSpc>
                  <a:spcPct val="90000"/>
                </a:lnSpc>
                <a:spcBef>
                  <a:spcPct val="0"/>
                </a:spcBef>
                <a:spcAft>
                  <a:spcPct val="35000"/>
                </a:spcAft>
              </a:pPr>
              <a:r>
                <a:rPr lang="en-US" sz="825" kern="1200">
                  <a:solidFill>
                    <a:schemeClr val="lt1"/>
                  </a:solidFill>
                  <a:latin typeface="+mn-lt"/>
                  <a:ea typeface="+mn-ea"/>
                  <a:cs typeface="+mn-cs"/>
                </a:rPr>
                <a:t>University of British Columbia (UBC)</a:t>
              </a:r>
              <a:endParaRPr lang="en-US" sz="1500" kern="1200"/>
            </a:p>
          </p:txBody>
        </p:sp>
        <p:sp>
          <p:nvSpPr>
            <p:cNvPr id="5" name="Freeform: Shape 4">
              <a:extLst>
                <a:ext uri="{FF2B5EF4-FFF2-40B4-BE49-F238E27FC236}">
                  <a16:creationId xmlns:a16="http://schemas.microsoft.com/office/drawing/2014/main" id="{1537330C-F224-45FD-8850-F39699DF83CE}"/>
                </a:ext>
              </a:extLst>
            </p:cNvPr>
            <p:cNvSpPr/>
            <p:nvPr/>
          </p:nvSpPr>
          <p:spPr>
            <a:xfrm>
              <a:off x="6861502" y="840000"/>
              <a:ext cx="1513904" cy="908342"/>
            </a:xfrm>
            <a:custGeom>
              <a:avLst/>
              <a:gdLst>
                <a:gd name="connsiteX0" fmla="*/ 0 w 1513904"/>
                <a:gd name="connsiteY0" fmla="*/ 0 h 908342"/>
                <a:gd name="connsiteX1" fmla="*/ 1513904 w 1513904"/>
                <a:gd name="connsiteY1" fmla="*/ 0 h 908342"/>
                <a:gd name="connsiteX2" fmla="*/ 1513904 w 1513904"/>
                <a:gd name="connsiteY2" fmla="*/ 908342 h 908342"/>
                <a:gd name="connsiteX3" fmla="*/ 0 w 1513904"/>
                <a:gd name="connsiteY3" fmla="*/ 908342 h 908342"/>
                <a:gd name="connsiteX4" fmla="*/ 0 w 1513904"/>
                <a:gd name="connsiteY4" fmla="*/ 0 h 908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04" h="908342">
                  <a:moveTo>
                    <a:pt x="0" y="0"/>
                  </a:moveTo>
                  <a:lnTo>
                    <a:pt x="1513904" y="0"/>
                  </a:lnTo>
                  <a:lnTo>
                    <a:pt x="1513904" y="908342"/>
                  </a:lnTo>
                  <a:lnTo>
                    <a:pt x="0" y="908342"/>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57150" tIns="57150" rIns="57150" bIns="57150" numCol="1" spcCol="1270" anchor="ctr" anchorCtr="0">
              <a:noAutofit/>
            </a:bodyPr>
            <a:lstStyle/>
            <a:p>
              <a:pPr algn="ctr" defTabSz="366713">
                <a:lnSpc>
                  <a:spcPct val="90000"/>
                </a:lnSpc>
                <a:spcBef>
                  <a:spcPct val="0"/>
                </a:spcBef>
                <a:spcAft>
                  <a:spcPct val="35000"/>
                </a:spcAft>
              </a:pPr>
              <a:r>
                <a:rPr lang="en-US" sz="825" kern="1200">
                  <a:solidFill>
                    <a:schemeClr val="lt1"/>
                  </a:solidFill>
                  <a:latin typeface="+mn-lt"/>
                  <a:ea typeface="+mn-ea"/>
                  <a:cs typeface="+mn-cs"/>
                </a:rPr>
                <a:t>Simon Fraser University (SFU)</a:t>
              </a:r>
              <a:endParaRPr lang="en-US" sz="1500" kern="1200"/>
            </a:p>
          </p:txBody>
        </p:sp>
        <p:sp>
          <p:nvSpPr>
            <p:cNvPr id="6" name="Freeform: Shape 5">
              <a:extLst>
                <a:ext uri="{FF2B5EF4-FFF2-40B4-BE49-F238E27FC236}">
                  <a16:creationId xmlns:a16="http://schemas.microsoft.com/office/drawing/2014/main" id="{4139605F-5135-45CA-8887-18F06C56C74B}"/>
                </a:ext>
              </a:extLst>
            </p:cNvPr>
            <p:cNvSpPr/>
            <p:nvPr/>
          </p:nvSpPr>
          <p:spPr>
            <a:xfrm>
              <a:off x="8526797" y="840000"/>
              <a:ext cx="1513904" cy="908342"/>
            </a:xfrm>
            <a:custGeom>
              <a:avLst/>
              <a:gdLst>
                <a:gd name="connsiteX0" fmla="*/ 0 w 1513904"/>
                <a:gd name="connsiteY0" fmla="*/ 0 h 908342"/>
                <a:gd name="connsiteX1" fmla="*/ 1513904 w 1513904"/>
                <a:gd name="connsiteY1" fmla="*/ 0 h 908342"/>
                <a:gd name="connsiteX2" fmla="*/ 1513904 w 1513904"/>
                <a:gd name="connsiteY2" fmla="*/ 908342 h 908342"/>
                <a:gd name="connsiteX3" fmla="*/ 0 w 1513904"/>
                <a:gd name="connsiteY3" fmla="*/ 908342 h 908342"/>
                <a:gd name="connsiteX4" fmla="*/ 0 w 1513904"/>
                <a:gd name="connsiteY4" fmla="*/ 0 h 908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04" h="908342">
                  <a:moveTo>
                    <a:pt x="0" y="0"/>
                  </a:moveTo>
                  <a:lnTo>
                    <a:pt x="1513904" y="0"/>
                  </a:lnTo>
                  <a:lnTo>
                    <a:pt x="1513904" y="908342"/>
                  </a:lnTo>
                  <a:lnTo>
                    <a:pt x="0" y="908342"/>
                  </a:lnTo>
                  <a:lnTo>
                    <a:pt x="0"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57150" tIns="57150" rIns="57150" bIns="57150" numCol="1" spcCol="1270" anchor="ctr" anchorCtr="0">
              <a:noAutofit/>
            </a:bodyPr>
            <a:lstStyle/>
            <a:p>
              <a:pPr algn="ctr" defTabSz="366713">
                <a:lnSpc>
                  <a:spcPct val="90000"/>
                </a:lnSpc>
                <a:spcBef>
                  <a:spcPct val="0"/>
                </a:spcBef>
                <a:spcAft>
                  <a:spcPct val="35000"/>
                </a:spcAft>
              </a:pPr>
              <a:r>
                <a:rPr lang="en-US" sz="825" kern="1200">
                  <a:solidFill>
                    <a:schemeClr val="lt1"/>
                  </a:solidFill>
                  <a:latin typeface="+mn-lt"/>
                  <a:ea typeface="+mn-ea"/>
                  <a:cs typeface="+mn-cs"/>
                </a:rPr>
                <a:t>University of Victoria (UVIC)</a:t>
              </a:r>
              <a:endParaRPr lang="en-US" sz="1500" kern="1200"/>
            </a:p>
          </p:txBody>
        </p:sp>
        <p:sp>
          <p:nvSpPr>
            <p:cNvPr id="7" name="Freeform: Shape 6">
              <a:extLst>
                <a:ext uri="{FF2B5EF4-FFF2-40B4-BE49-F238E27FC236}">
                  <a16:creationId xmlns:a16="http://schemas.microsoft.com/office/drawing/2014/main" id="{DABFD4B5-45DE-4D2C-B008-98F4995F8852}"/>
                </a:ext>
              </a:extLst>
            </p:cNvPr>
            <p:cNvSpPr/>
            <p:nvPr/>
          </p:nvSpPr>
          <p:spPr>
            <a:xfrm>
              <a:off x="10192091" y="840000"/>
              <a:ext cx="1513904" cy="908342"/>
            </a:xfrm>
            <a:custGeom>
              <a:avLst/>
              <a:gdLst>
                <a:gd name="connsiteX0" fmla="*/ 0 w 1513904"/>
                <a:gd name="connsiteY0" fmla="*/ 0 h 908342"/>
                <a:gd name="connsiteX1" fmla="*/ 1513904 w 1513904"/>
                <a:gd name="connsiteY1" fmla="*/ 0 h 908342"/>
                <a:gd name="connsiteX2" fmla="*/ 1513904 w 1513904"/>
                <a:gd name="connsiteY2" fmla="*/ 908342 h 908342"/>
                <a:gd name="connsiteX3" fmla="*/ 0 w 1513904"/>
                <a:gd name="connsiteY3" fmla="*/ 908342 h 908342"/>
                <a:gd name="connsiteX4" fmla="*/ 0 w 1513904"/>
                <a:gd name="connsiteY4" fmla="*/ 0 h 908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04" h="908342">
                  <a:moveTo>
                    <a:pt x="0" y="0"/>
                  </a:moveTo>
                  <a:lnTo>
                    <a:pt x="1513904" y="0"/>
                  </a:lnTo>
                  <a:lnTo>
                    <a:pt x="1513904" y="908342"/>
                  </a:lnTo>
                  <a:lnTo>
                    <a:pt x="0" y="908342"/>
                  </a:lnTo>
                  <a:lnTo>
                    <a:pt x="0" y="0"/>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57150" tIns="57150" rIns="57150" bIns="57150" numCol="1" spcCol="1270" anchor="ctr" anchorCtr="0">
              <a:noAutofit/>
            </a:bodyPr>
            <a:lstStyle/>
            <a:p>
              <a:pPr algn="ctr" defTabSz="366713">
                <a:lnSpc>
                  <a:spcPct val="90000"/>
                </a:lnSpc>
                <a:spcBef>
                  <a:spcPct val="0"/>
                </a:spcBef>
                <a:spcAft>
                  <a:spcPct val="35000"/>
                </a:spcAft>
              </a:pPr>
              <a:r>
                <a:rPr lang="en-US" sz="825" kern="1200">
                  <a:solidFill>
                    <a:schemeClr val="lt1"/>
                  </a:solidFill>
                  <a:latin typeface="+mn-lt"/>
                  <a:ea typeface="+mn-ea"/>
                  <a:cs typeface="+mn-cs"/>
                </a:rPr>
                <a:t>Capilano University</a:t>
              </a:r>
              <a:endParaRPr lang="en-US" sz="1500" kern="1200"/>
            </a:p>
          </p:txBody>
        </p:sp>
        <p:sp>
          <p:nvSpPr>
            <p:cNvPr id="8" name="Freeform: Shape 7">
              <a:extLst>
                <a:ext uri="{FF2B5EF4-FFF2-40B4-BE49-F238E27FC236}">
                  <a16:creationId xmlns:a16="http://schemas.microsoft.com/office/drawing/2014/main" id="{72ACAB04-8AF7-4556-9AE5-701A7C103070}"/>
                </a:ext>
              </a:extLst>
            </p:cNvPr>
            <p:cNvSpPr/>
            <p:nvPr/>
          </p:nvSpPr>
          <p:spPr>
            <a:xfrm>
              <a:off x="5196208" y="1899732"/>
              <a:ext cx="1513904" cy="908342"/>
            </a:xfrm>
            <a:custGeom>
              <a:avLst/>
              <a:gdLst>
                <a:gd name="connsiteX0" fmla="*/ 0 w 1513904"/>
                <a:gd name="connsiteY0" fmla="*/ 0 h 908342"/>
                <a:gd name="connsiteX1" fmla="*/ 1513904 w 1513904"/>
                <a:gd name="connsiteY1" fmla="*/ 0 h 908342"/>
                <a:gd name="connsiteX2" fmla="*/ 1513904 w 1513904"/>
                <a:gd name="connsiteY2" fmla="*/ 908342 h 908342"/>
                <a:gd name="connsiteX3" fmla="*/ 0 w 1513904"/>
                <a:gd name="connsiteY3" fmla="*/ 908342 h 908342"/>
                <a:gd name="connsiteX4" fmla="*/ 0 w 1513904"/>
                <a:gd name="connsiteY4" fmla="*/ 0 h 908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04" h="908342">
                  <a:moveTo>
                    <a:pt x="0" y="0"/>
                  </a:moveTo>
                  <a:lnTo>
                    <a:pt x="1513904" y="0"/>
                  </a:lnTo>
                  <a:lnTo>
                    <a:pt x="1513904" y="908342"/>
                  </a:lnTo>
                  <a:lnTo>
                    <a:pt x="0" y="908342"/>
                  </a:lnTo>
                  <a:lnTo>
                    <a:pt x="0" y="0"/>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57150" tIns="57150" rIns="57150" bIns="57150" numCol="1" spcCol="1270" anchor="ctr" anchorCtr="0">
              <a:noAutofit/>
            </a:bodyPr>
            <a:lstStyle/>
            <a:p>
              <a:pPr algn="ctr" defTabSz="366713">
                <a:lnSpc>
                  <a:spcPct val="90000"/>
                </a:lnSpc>
                <a:spcBef>
                  <a:spcPct val="0"/>
                </a:spcBef>
                <a:spcAft>
                  <a:spcPct val="35000"/>
                </a:spcAft>
              </a:pPr>
              <a:r>
                <a:rPr lang="en-US" sz="825" kern="1200">
                  <a:solidFill>
                    <a:schemeClr val="lt1"/>
                  </a:solidFill>
                  <a:latin typeface="+mn-lt"/>
                  <a:ea typeface="+mn-ea"/>
                  <a:cs typeface="+mn-cs"/>
                </a:rPr>
                <a:t>Nicola Valley Institute of Technology</a:t>
              </a:r>
              <a:endParaRPr lang="en-US" sz="1500" kern="1200"/>
            </a:p>
          </p:txBody>
        </p:sp>
        <p:sp>
          <p:nvSpPr>
            <p:cNvPr id="9" name="Freeform: Shape 8">
              <a:extLst>
                <a:ext uri="{FF2B5EF4-FFF2-40B4-BE49-F238E27FC236}">
                  <a16:creationId xmlns:a16="http://schemas.microsoft.com/office/drawing/2014/main" id="{2596FB29-870B-40DF-8653-C18FC8D218B1}"/>
                </a:ext>
              </a:extLst>
            </p:cNvPr>
            <p:cNvSpPr/>
            <p:nvPr/>
          </p:nvSpPr>
          <p:spPr>
            <a:xfrm>
              <a:off x="6861502" y="1899732"/>
              <a:ext cx="1513904" cy="908342"/>
            </a:xfrm>
            <a:custGeom>
              <a:avLst/>
              <a:gdLst>
                <a:gd name="connsiteX0" fmla="*/ 0 w 1513904"/>
                <a:gd name="connsiteY0" fmla="*/ 0 h 908342"/>
                <a:gd name="connsiteX1" fmla="*/ 1513904 w 1513904"/>
                <a:gd name="connsiteY1" fmla="*/ 0 h 908342"/>
                <a:gd name="connsiteX2" fmla="*/ 1513904 w 1513904"/>
                <a:gd name="connsiteY2" fmla="*/ 908342 h 908342"/>
                <a:gd name="connsiteX3" fmla="*/ 0 w 1513904"/>
                <a:gd name="connsiteY3" fmla="*/ 908342 h 908342"/>
                <a:gd name="connsiteX4" fmla="*/ 0 w 1513904"/>
                <a:gd name="connsiteY4" fmla="*/ 0 h 908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04" h="908342">
                  <a:moveTo>
                    <a:pt x="0" y="0"/>
                  </a:moveTo>
                  <a:lnTo>
                    <a:pt x="1513904" y="0"/>
                  </a:lnTo>
                  <a:lnTo>
                    <a:pt x="1513904" y="908342"/>
                  </a:lnTo>
                  <a:lnTo>
                    <a:pt x="0" y="908342"/>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7150" tIns="57150" rIns="57150" bIns="57150" numCol="1" spcCol="1270" anchor="ctr" anchorCtr="0">
              <a:noAutofit/>
            </a:bodyPr>
            <a:lstStyle/>
            <a:p>
              <a:pPr algn="ctr" defTabSz="366713">
                <a:lnSpc>
                  <a:spcPct val="90000"/>
                </a:lnSpc>
                <a:spcBef>
                  <a:spcPct val="0"/>
                </a:spcBef>
                <a:spcAft>
                  <a:spcPct val="35000"/>
                </a:spcAft>
              </a:pPr>
              <a:r>
                <a:rPr lang="en-US" sz="825" kern="1200">
                  <a:solidFill>
                    <a:schemeClr val="lt1"/>
                  </a:solidFill>
                  <a:latin typeface="+mn-lt"/>
                  <a:ea typeface="+mn-ea"/>
                  <a:cs typeface="+mn-cs"/>
                </a:rPr>
                <a:t>Kwantlen Polytechnic University (KPU)</a:t>
              </a:r>
              <a:endParaRPr lang="en-US" sz="1500" kern="1200"/>
            </a:p>
          </p:txBody>
        </p:sp>
        <p:sp>
          <p:nvSpPr>
            <p:cNvPr id="10" name="Freeform: Shape 9">
              <a:extLst>
                <a:ext uri="{FF2B5EF4-FFF2-40B4-BE49-F238E27FC236}">
                  <a16:creationId xmlns:a16="http://schemas.microsoft.com/office/drawing/2014/main" id="{3FC4E162-F688-4B3A-BE5E-6EC6C73C30A4}"/>
                </a:ext>
              </a:extLst>
            </p:cNvPr>
            <p:cNvSpPr/>
            <p:nvPr/>
          </p:nvSpPr>
          <p:spPr>
            <a:xfrm>
              <a:off x="8526797" y="1899732"/>
              <a:ext cx="1513904" cy="908342"/>
            </a:xfrm>
            <a:custGeom>
              <a:avLst/>
              <a:gdLst>
                <a:gd name="connsiteX0" fmla="*/ 0 w 1513904"/>
                <a:gd name="connsiteY0" fmla="*/ 0 h 908342"/>
                <a:gd name="connsiteX1" fmla="*/ 1513904 w 1513904"/>
                <a:gd name="connsiteY1" fmla="*/ 0 h 908342"/>
                <a:gd name="connsiteX2" fmla="*/ 1513904 w 1513904"/>
                <a:gd name="connsiteY2" fmla="*/ 908342 h 908342"/>
                <a:gd name="connsiteX3" fmla="*/ 0 w 1513904"/>
                <a:gd name="connsiteY3" fmla="*/ 908342 h 908342"/>
                <a:gd name="connsiteX4" fmla="*/ 0 w 1513904"/>
                <a:gd name="connsiteY4" fmla="*/ 0 h 908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04" h="908342">
                  <a:moveTo>
                    <a:pt x="0" y="0"/>
                  </a:moveTo>
                  <a:lnTo>
                    <a:pt x="1513904" y="0"/>
                  </a:lnTo>
                  <a:lnTo>
                    <a:pt x="1513904" y="908342"/>
                  </a:lnTo>
                  <a:lnTo>
                    <a:pt x="0" y="908342"/>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57150" tIns="57150" rIns="57150" bIns="57150" numCol="1" spcCol="1270" anchor="ctr" anchorCtr="0">
              <a:noAutofit/>
            </a:bodyPr>
            <a:lstStyle/>
            <a:p>
              <a:pPr algn="ctr" defTabSz="366713">
                <a:lnSpc>
                  <a:spcPct val="90000"/>
                </a:lnSpc>
                <a:spcBef>
                  <a:spcPct val="0"/>
                </a:spcBef>
                <a:spcAft>
                  <a:spcPct val="35000"/>
                </a:spcAft>
              </a:pPr>
              <a:r>
                <a:rPr lang="en-US" sz="825" kern="1200">
                  <a:solidFill>
                    <a:schemeClr val="lt1"/>
                  </a:solidFill>
                  <a:latin typeface="+mn-lt"/>
                  <a:ea typeface="+mn-ea"/>
                  <a:cs typeface="+mn-cs"/>
                </a:rPr>
                <a:t>British Columbia Institute of Technology (BCIT</a:t>
              </a:r>
              <a:endParaRPr lang="en-CA" sz="1500" kern="1200"/>
            </a:p>
          </p:txBody>
        </p:sp>
        <p:sp>
          <p:nvSpPr>
            <p:cNvPr id="11" name="Freeform: Shape 10">
              <a:extLst>
                <a:ext uri="{FF2B5EF4-FFF2-40B4-BE49-F238E27FC236}">
                  <a16:creationId xmlns:a16="http://schemas.microsoft.com/office/drawing/2014/main" id="{6E05A923-F3F2-44C4-B935-BE9F9837AA21}"/>
                </a:ext>
              </a:extLst>
            </p:cNvPr>
            <p:cNvSpPr/>
            <p:nvPr/>
          </p:nvSpPr>
          <p:spPr>
            <a:xfrm>
              <a:off x="10192091" y="1899732"/>
              <a:ext cx="1513904" cy="908342"/>
            </a:xfrm>
            <a:custGeom>
              <a:avLst/>
              <a:gdLst>
                <a:gd name="connsiteX0" fmla="*/ 0 w 1513904"/>
                <a:gd name="connsiteY0" fmla="*/ 0 h 908342"/>
                <a:gd name="connsiteX1" fmla="*/ 1513904 w 1513904"/>
                <a:gd name="connsiteY1" fmla="*/ 0 h 908342"/>
                <a:gd name="connsiteX2" fmla="*/ 1513904 w 1513904"/>
                <a:gd name="connsiteY2" fmla="*/ 908342 h 908342"/>
                <a:gd name="connsiteX3" fmla="*/ 0 w 1513904"/>
                <a:gd name="connsiteY3" fmla="*/ 908342 h 908342"/>
                <a:gd name="connsiteX4" fmla="*/ 0 w 1513904"/>
                <a:gd name="connsiteY4" fmla="*/ 0 h 908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04" h="908342">
                  <a:moveTo>
                    <a:pt x="0" y="0"/>
                  </a:moveTo>
                  <a:lnTo>
                    <a:pt x="1513904" y="0"/>
                  </a:lnTo>
                  <a:lnTo>
                    <a:pt x="1513904" y="908342"/>
                  </a:lnTo>
                  <a:lnTo>
                    <a:pt x="0" y="908342"/>
                  </a:lnTo>
                  <a:lnTo>
                    <a:pt x="0"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57150" tIns="57150" rIns="57150" bIns="57150" numCol="1" spcCol="1270" anchor="ctr" anchorCtr="0">
              <a:noAutofit/>
            </a:bodyPr>
            <a:lstStyle/>
            <a:p>
              <a:pPr algn="ctr" defTabSz="366713">
                <a:lnSpc>
                  <a:spcPct val="90000"/>
                </a:lnSpc>
                <a:spcBef>
                  <a:spcPct val="0"/>
                </a:spcBef>
                <a:spcAft>
                  <a:spcPct val="35000"/>
                </a:spcAft>
              </a:pPr>
              <a:r>
                <a:rPr lang="en-US" sz="825" kern="1200">
                  <a:solidFill>
                    <a:schemeClr val="lt1"/>
                  </a:solidFill>
                  <a:latin typeface="+mn-lt"/>
                  <a:ea typeface="+mn-ea"/>
                  <a:cs typeface="+mn-cs"/>
                </a:rPr>
                <a:t>Emily </a:t>
              </a:r>
              <a:r>
                <a:rPr lang="en-US" sz="825" kern="1200" err="1">
                  <a:solidFill>
                    <a:schemeClr val="lt1"/>
                  </a:solidFill>
                  <a:latin typeface="+mn-lt"/>
                  <a:ea typeface="+mn-ea"/>
                  <a:cs typeface="+mn-cs"/>
                </a:rPr>
                <a:t>Carr</a:t>
              </a:r>
              <a:r>
                <a:rPr lang="en-US" sz="825" kern="1200">
                  <a:solidFill>
                    <a:schemeClr val="lt1"/>
                  </a:solidFill>
                  <a:latin typeface="+mn-lt"/>
                  <a:ea typeface="+mn-ea"/>
                  <a:cs typeface="+mn-cs"/>
                </a:rPr>
                <a:t> University of Art and Design</a:t>
              </a:r>
              <a:endParaRPr lang="en-US" sz="1500" kern="1200"/>
            </a:p>
          </p:txBody>
        </p:sp>
        <p:sp>
          <p:nvSpPr>
            <p:cNvPr id="12" name="Freeform: Shape 11">
              <a:extLst>
                <a:ext uri="{FF2B5EF4-FFF2-40B4-BE49-F238E27FC236}">
                  <a16:creationId xmlns:a16="http://schemas.microsoft.com/office/drawing/2014/main" id="{3D20A104-0110-47FA-932F-8EE03B9B0010}"/>
                </a:ext>
              </a:extLst>
            </p:cNvPr>
            <p:cNvSpPr/>
            <p:nvPr/>
          </p:nvSpPr>
          <p:spPr>
            <a:xfrm>
              <a:off x="5196208" y="2959465"/>
              <a:ext cx="1513904" cy="908342"/>
            </a:xfrm>
            <a:custGeom>
              <a:avLst/>
              <a:gdLst>
                <a:gd name="connsiteX0" fmla="*/ 0 w 1513904"/>
                <a:gd name="connsiteY0" fmla="*/ 0 h 908342"/>
                <a:gd name="connsiteX1" fmla="*/ 1513904 w 1513904"/>
                <a:gd name="connsiteY1" fmla="*/ 0 h 908342"/>
                <a:gd name="connsiteX2" fmla="*/ 1513904 w 1513904"/>
                <a:gd name="connsiteY2" fmla="*/ 908342 h 908342"/>
                <a:gd name="connsiteX3" fmla="*/ 0 w 1513904"/>
                <a:gd name="connsiteY3" fmla="*/ 908342 h 908342"/>
                <a:gd name="connsiteX4" fmla="*/ 0 w 1513904"/>
                <a:gd name="connsiteY4" fmla="*/ 0 h 908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04" h="908342">
                  <a:moveTo>
                    <a:pt x="0" y="0"/>
                  </a:moveTo>
                  <a:lnTo>
                    <a:pt x="1513904" y="0"/>
                  </a:lnTo>
                  <a:lnTo>
                    <a:pt x="1513904" y="908342"/>
                  </a:lnTo>
                  <a:lnTo>
                    <a:pt x="0" y="908342"/>
                  </a:lnTo>
                  <a:lnTo>
                    <a:pt x="0" y="0"/>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57150" tIns="57150" rIns="57150" bIns="57150" numCol="1" spcCol="1270" anchor="ctr" anchorCtr="0">
              <a:noAutofit/>
            </a:bodyPr>
            <a:lstStyle/>
            <a:p>
              <a:pPr algn="ctr" defTabSz="366713">
                <a:lnSpc>
                  <a:spcPct val="90000"/>
                </a:lnSpc>
                <a:spcBef>
                  <a:spcPct val="0"/>
                </a:spcBef>
                <a:spcAft>
                  <a:spcPct val="35000"/>
                </a:spcAft>
              </a:pPr>
              <a:r>
                <a:rPr lang="en-US" sz="825" kern="1200">
                  <a:solidFill>
                    <a:schemeClr val="lt1"/>
                  </a:solidFill>
                  <a:latin typeface="+mn-lt"/>
                  <a:ea typeface="+mn-ea"/>
                  <a:cs typeface="+mn-cs"/>
                </a:rPr>
                <a:t>Vancouver Island University (VIU)</a:t>
              </a:r>
              <a:endParaRPr lang="en-US" sz="1500" kern="1200"/>
            </a:p>
          </p:txBody>
        </p:sp>
        <p:sp>
          <p:nvSpPr>
            <p:cNvPr id="13" name="Freeform: Shape 12">
              <a:extLst>
                <a:ext uri="{FF2B5EF4-FFF2-40B4-BE49-F238E27FC236}">
                  <a16:creationId xmlns:a16="http://schemas.microsoft.com/office/drawing/2014/main" id="{B9EC75CB-9A94-4E47-98AC-740E711AF060}"/>
                </a:ext>
              </a:extLst>
            </p:cNvPr>
            <p:cNvSpPr/>
            <p:nvPr/>
          </p:nvSpPr>
          <p:spPr>
            <a:xfrm>
              <a:off x="6861502" y="2959465"/>
              <a:ext cx="1513904" cy="908342"/>
            </a:xfrm>
            <a:custGeom>
              <a:avLst/>
              <a:gdLst>
                <a:gd name="connsiteX0" fmla="*/ 0 w 1513904"/>
                <a:gd name="connsiteY0" fmla="*/ 0 h 908342"/>
                <a:gd name="connsiteX1" fmla="*/ 1513904 w 1513904"/>
                <a:gd name="connsiteY1" fmla="*/ 0 h 908342"/>
                <a:gd name="connsiteX2" fmla="*/ 1513904 w 1513904"/>
                <a:gd name="connsiteY2" fmla="*/ 908342 h 908342"/>
                <a:gd name="connsiteX3" fmla="*/ 0 w 1513904"/>
                <a:gd name="connsiteY3" fmla="*/ 908342 h 908342"/>
                <a:gd name="connsiteX4" fmla="*/ 0 w 1513904"/>
                <a:gd name="connsiteY4" fmla="*/ 0 h 908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04" h="908342">
                  <a:moveTo>
                    <a:pt x="0" y="0"/>
                  </a:moveTo>
                  <a:lnTo>
                    <a:pt x="1513904" y="0"/>
                  </a:lnTo>
                  <a:lnTo>
                    <a:pt x="1513904" y="908342"/>
                  </a:lnTo>
                  <a:lnTo>
                    <a:pt x="0" y="908342"/>
                  </a:lnTo>
                  <a:lnTo>
                    <a:pt x="0" y="0"/>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57150" tIns="57150" rIns="57150" bIns="57150" numCol="1" spcCol="1270" anchor="ctr" anchorCtr="0">
              <a:noAutofit/>
            </a:bodyPr>
            <a:lstStyle/>
            <a:p>
              <a:pPr algn="ctr" defTabSz="366713">
                <a:lnSpc>
                  <a:spcPct val="90000"/>
                </a:lnSpc>
                <a:spcBef>
                  <a:spcPct val="0"/>
                </a:spcBef>
                <a:spcAft>
                  <a:spcPct val="35000"/>
                </a:spcAft>
              </a:pPr>
              <a:r>
                <a:rPr lang="en-US" sz="825" kern="1200">
                  <a:solidFill>
                    <a:schemeClr val="lt1"/>
                  </a:solidFill>
                  <a:latin typeface="+mn-lt"/>
                  <a:ea typeface="+mn-ea"/>
                  <a:cs typeface="+mn-cs"/>
                </a:rPr>
                <a:t>Thompson Rivers University (TRU)</a:t>
              </a:r>
              <a:endParaRPr lang="en-US" sz="1500" kern="1200"/>
            </a:p>
          </p:txBody>
        </p:sp>
        <p:sp>
          <p:nvSpPr>
            <p:cNvPr id="14" name="Freeform: Shape 13">
              <a:extLst>
                <a:ext uri="{FF2B5EF4-FFF2-40B4-BE49-F238E27FC236}">
                  <a16:creationId xmlns:a16="http://schemas.microsoft.com/office/drawing/2014/main" id="{E7A221F2-F7BA-4FDD-A24F-740EAE44362C}"/>
                </a:ext>
              </a:extLst>
            </p:cNvPr>
            <p:cNvSpPr/>
            <p:nvPr/>
          </p:nvSpPr>
          <p:spPr>
            <a:xfrm>
              <a:off x="8526797" y="2959465"/>
              <a:ext cx="1513904" cy="908342"/>
            </a:xfrm>
            <a:custGeom>
              <a:avLst/>
              <a:gdLst>
                <a:gd name="connsiteX0" fmla="*/ 0 w 1513904"/>
                <a:gd name="connsiteY0" fmla="*/ 0 h 908342"/>
                <a:gd name="connsiteX1" fmla="*/ 1513904 w 1513904"/>
                <a:gd name="connsiteY1" fmla="*/ 0 h 908342"/>
                <a:gd name="connsiteX2" fmla="*/ 1513904 w 1513904"/>
                <a:gd name="connsiteY2" fmla="*/ 908342 h 908342"/>
                <a:gd name="connsiteX3" fmla="*/ 0 w 1513904"/>
                <a:gd name="connsiteY3" fmla="*/ 908342 h 908342"/>
                <a:gd name="connsiteX4" fmla="*/ 0 w 1513904"/>
                <a:gd name="connsiteY4" fmla="*/ 0 h 908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04" h="908342">
                  <a:moveTo>
                    <a:pt x="0" y="0"/>
                  </a:moveTo>
                  <a:lnTo>
                    <a:pt x="1513904" y="0"/>
                  </a:lnTo>
                  <a:lnTo>
                    <a:pt x="1513904" y="908342"/>
                  </a:lnTo>
                  <a:lnTo>
                    <a:pt x="0" y="908342"/>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7150" tIns="57150" rIns="57150" bIns="57150" numCol="1" spcCol="1270" anchor="ctr" anchorCtr="0">
              <a:noAutofit/>
            </a:bodyPr>
            <a:lstStyle/>
            <a:p>
              <a:pPr algn="ctr" defTabSz="366713">
                <a:lnSpc>
                  <a:spcPct val="90000"/>
                </a:lnSpc>
                <a:spcBef>
                  <a:spcPct val="0"/>
                </a:spcBef>
                <a:spcAft>
                  <a:spcPct val="35000"/>
                </a:spcAft>
              </a:pPr>
              <a:r>
                <a:rPr lang="en-US" sz="825" kern="1200">
                  <a:solidFill>
                    <a:schemeClr val="lt1"/>
                  </a:solidFill>
                  <a:latin typeface="+mn-lt"/>
                  <a:ea typeface="+mn-ea"/>
                  <a:cs typeface="+mn-cs"/>
                </a:rPr>
                <a:t>Trinity Western University  (TWU)</a:t>
              </a:r>
              <a:endParaRPr lang="en-US" sz="1500" kern="1200"/>
            </a:p>
          </p:txBody>
        </p:sp>
        <p:sp>
          <p:nvSpPr>
            <p:cNvPr id="16" name="Freeform: Shape 15">
              <a:extLst>
                <a:ext uri="{FF2B5EF4-FFF2-40B4-BE49-F238E27FC236}">
                  <a16:creationId xmlns:a16="http://schemas.microsoft.com/office/drawing/2014/main" id="{BBE89A98-7C2D-4D86-A37D-7336C035750C}"/>
                </a:ext>
              </a:extLst>
            </p:cNvPr>
            <p:cNvSpPr/>
            <p:nvPr/>
          </p:nvSpPr>
          <p:spPr>
            <a:xfrm>
              <a:off x="10192091" y="2959465"/>
              <a:ext cx="1513904" cy="908342"/>
            </a:xfrm>
            <a:custGeom>
              <a:avLst/>
              <a:gdLst>
                <a:gd name="connsiteX0" fmla="*/ 0 w 1513904"/>
                <a:gd name="connsiteY0" fmla="*/ 0 h 908342"/>
                <a:gd name="connsiteX1" fmla="*/ 1513904 w 1513904"/>
                <a:gd name="connsiteY1" fmla="*/ 0 h 908342"/>
                <a:gd name="connsiteX2" fmla="*/ 1513904 w 1513904"/>
                <a:gd name="connsiteY2" fmla="*/ 908342 h 908342"/>
                <a:gd name="connsiteX3" fmla="*/ 0 w 1513904"/>
                <a:gd name="connsiteY3" fmla="*/ 908342 h 908342"/>
                <a:gd name="connsiteX4" fmla="*/ 0 w 1513904"/>
                <a:gd name="connsiteY4" fmla="*/ 0 h 908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04" h="908342">
                  <a:moveTo>
                    <a:pt x="0" y="0"/>
                  </a:moveTo>
                  <a:lnTo>
                    <a:pt x="1513904" y="0"/>
                  </a:lnTo>
                  <a:lnTo>
                    <a:pt x="1513904" y="908342"/>
                  </a:lnTo>
                  <a:lnTo>
                    <a:pt x="0" y="908342"/>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57150" tIns="57150" rIns="57150" bIns="57150" numCol="1" spcCol="1270" anchor="ctr" anchorCtr="0">
              <a:noAutofit/>
            </a:bodyPr>
            <a:lstStyle/>
            <a:p>
              <a:pPr algn="ctr" defTabSz="366713">
                <a:lnSpc>
                  <a:spcPct val="90000"/>
                </a:lnSpc>
                <a:spcBef>
                  <a:spcPct val="0"/>
                </a:spcBef>
                <a:spcAft>
                  <a:spcPct val="35000"/>
                </a:spcAft>
              </a:pPr>
              <a:r>
                <a:rPr lang="en-US" sz="825" kern="1200">
                  <a:solidFill>
                    <a:schemeClr val="lt1"/>
                  </a:solidFill>
                  <a:latin typeface="+mn-lt"/>
                  <a:ea typeface="+mn-ea"/>
                  <a:cs typeface="+mn-cs"/>
                </a:rPr>
                <a:t>Royal Roads University</a:t>
              </a:r>
              <a:endParaRPr lang="en-US" sz="1500" b="0" kern="1200"/>
            </a:p>
          </p:txBody>
        </p:sp>
        <p:sp>
          <p:nvSpPr>
            <p:cNvPr id="17" name="Freeform: Shape 16">
              <a:extLst>
                <a:ext uri="{FF2B5EF4-FFF2-40B4-BE49-F238E27FC236}">
                  <a16:creationId xmlns:a16="http://schemas.microsoft.com/office/drawing/2014/main" id="{936A90C9-36A0-4117-9200-9D873675CA57}"/>
                </a:ext>
              </a:extLst>
            </p:cNvPr>
            <p:cNvSpPr/>
            <p:nvPr/>
          </p:nvSpPr>
          <p:spPr>
            <a:xfrm>
              <a:off x="5196208" y="4019198"/>
              <a:ext cx="1513904" cy="908342"/>
            </a:xfrm>
            <a:custGeom>
              <a:avLst/>
              <a:gdLst>
                <a:gd name="connsiteX0" fmla="*/ 0 w 1513904"/>
                <a:gd name="connsiteY0" fmla="*/ 0 h 908342"/>
                <a:gd name="connsiteX1" fmla="*/ 1513904 w 1513904"/>
                <a:gd name="connsiteY1" fmla="*/ 0 h 908342"/>
                <a:gd name="connsiteX2" fmla="*/ 1513904 w 1513904"/>
                <a:gd name="connsiteY2" fmla="*/ 908342 h 908342"/>
                <a:gd name="connsiteX3" fmla="*/ 0 w 1513904"/>
                <a:gd name="connsiteY3" fmla="*/ 908342 h 908342"/>
                <a:gd name="connsiteX4" fmla="*/ 0 w 1513904"/>
                <a:gd name="connsiteY4" fmla="*/ 0 h 908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04" h="908342">
                  <a:moveTo>
                    <a:pt x="0" y="0"/>
                  </a:moveTo>
                  <a:lnTo>
                    <a:pt x="1513904" y="0"/>
                  </a:lnTo>
                  <a:lnTo>
                    <a:pt x="1513904" y="908342"/>
                  </a:lnTo>
                  <a:lnTo>
                    <a:pt x="0" y="908342"/>
                  </a:lnTo>
                  <a:lnTo>
                    <a:pt x="0"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57150" tIns="57150" rIns="57150" bIns="57150" numCol="1" spcCol="1270" anchor="ctr" anchorCtr="0">
              <a:noAutofit/>
            </a:bodyPr>
            <a:lstStyle/>
            <a:p>
              <a:pPr algn="ctr" defTabSz="366713">
                <a:lnSpc>
                  <a:spcPct val="90000"/>
                </a:lnSpc>
                <a:spcBef>
                  <a:spcPct val="0"/>
                </a:spcBef>
                <a:spcAft>
                  <a:spcPct val="35000"/>
                </a:spcAft>
              </a:pPr>
              <a:r>
                <a:rPr lang="en-US" sz="825" kern="1200">
                  <a:solidFill>
                    <a:schemeClr val="lt1"/>
                  </a:solidFill>
                  <a:latin typeface="+mn-lt"/>
                  <a:ea typeface="+mn-ea"/>
                  <a:cs typeface="+mn-cs"/>
                </a:rPr>
                <a:t>University Canada West </a:t>
              </a:r>
              <a:endParaRPr lang="en-CA" sz="1500" kern="1200"/>
            </a:p>
          </p:txBody>
        </p:sp>
        <p:sp>
          <p:nvSpPr>
            <p:cNvPr id="18" name="Freeform: Shape 17">
              <a:extLst>
                <a:ext uri="{FF2B5EF4-FFF2-40B4-BE49-F238E27FC236}">
                  <a16:creationId xmlns:a16="http://schemas.microsoft.com/office/drawing/2014/main" id="{06BAEA15-B8F2-422D-AD6F-8F482A9E50D0}"/>
                </a:ext>
              </a:extLst>
            </p:cNvPr>
            <p:cNvSpPr/>
            <p:nvPr/>
          </p:nvSpPr>
          <p:spPr>
            <a:xfrm>
              <a:off x="6861502" y="4019198"/>
              <a:ext cx="1513904" cy="908342"/>
            </a:xfrm>
            <a:custGeom>
              <a:avLst/>
              <a:gdLst>
                <a:gd name="connsiteX0" fmla="*/ 0 w 1513904"/>
                <a:gd name="connsiteY0" fmla="*/ 0 h 908342"/>
                <a:gd name="connsiteX1" fmla="*/ 1513904 w 1513904"/>
                <a:gd name="connsiteY1" fmla="*/ 0 h 908342"/>
                <a:gd name="connsiteX2" fmla="*/ 1513904 w 1513904"/>
                <a:gd name="connsiteY2" fmla="*/ 908342 h 908342"/>
                <a:gd name="connsiteX3" fmla="*/ 0 w 1513904"/>
                <a:gd name="connsiteY3" fmla="*/ 908342 h 908342"/>
                <a:gd name="connsiteX4" fmla="*/ 0 w 1513904"/>
                <a:gd name="connsiteY4" fmla="*/ 0 h 908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04" h="908342">
                  <a:moveTo>
                    <a:pt x="0" y="0"/>
                  </a:moveTo>
                  <a:lnTo>
                    <a:pt x="1513904" y="0"/>
                  </a:lnTo>
                  <a:lnTo>
                    <a:pt x="1513904" y="908342"/>
                  </a:lnTo>
                  <a:lnTo>
                    <a:pt x="0" y="908342"/>
                  </a:lnTo>
                  <a:lnTo>
                    <a:pt x="0" y="0"/>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57150" tIns="57150" rIns="57150" bIns="57150" numCol="1" spcCol="1270" anchor="ctr" anchorCtr="0">
              <a:noAutofit/>
            </a:bodyPr>
            <a:lstStyle/>
            <a:p>
              <a:pPr algn="ctr" defTabSz="366713">
                <a:lnSpc>
                  <a:spcPct val="90000"/>
                </a:lnSpc>
                <a:spcBef>
                  <a:spcPct val="0"/>
                </a:spcBef>
                <a:spcAft>
                  <a:spcPct val="35000"/>
                </a:spcAft>
              </a:pPr>
              <a:r>
                <a:rPr lang="en-US" sz="825" kern="1200">
                  <a:solidFill>
                    <a:schemeClr val="lt1"/>
                  </a:solidFill>
                  <a:latin typeface="+mn-lt"/>
                  <a:ea typeface="+mn-ea"/>
                  <a:cs typeface="+mn-cs"/>
                </a:rPr>
                <a:t>University of Northern British Columbia (UNBC)</a:t>
              </a:r>
              <a:endParaRPr lang="en-CA" sz="1500" kern="1200"/>
            </a:p>
          </p:txBody>
        </p:sp>
        <p:sp>
          <p:nvSpPr>
            <p:cNvPr id="19" name="Freeform: Shape 18">
              <a:extLst>
                <a:ext uri="{FF2B5EF4-FFF2-40B4-BE49-F238E27FC236}">
                  <a16:creationId xmlns:a16="http://schemas.microsoft.com/office/drawing/2014/main" id="{B179B4E2-A5AC-4955-9207-85AADF4574AA}"/>
                </a:ext>
              </a:extLst>
            </p:cNvPr>
            <p:cNvSpPr/>
            <p:nvPr/>
          </p:nvSpPr>
          <p:spPr>
            <a:xfrm>
              <a:off x="8526797" y="4019198"/>
              <a:ext cx="1513904" cy="908342"/>
            </a:xfrm>
            <a:custGeom>
              <a:avLst/>
              <a:gdLst>
                <a:gd name="connsiteX0" fmla="*/ 0 w 1513904"/>
                <a:gd name="connsiteY0" fmla="*/ 0 h 908342"/>
                <a:gd name="connsiteX1" fmla="*/ 1513904 w 1513904"/>
                <a:gd name="connsiteY1" fmla="*/ 0 h 908342"/>
                <a:gd name="connsiteX2" fmla="*/ 1513904 w 1513904"/>
                <a:gd name="connsiteY2" fmla="*/ 908342 h 908342"/>
                <a:gd name="connsiteX3" fmla="*/ 0 w 1513904"/>
                <a:gd name="connsiteY3" fmla="*/ 908342 h 908342"/>
                <a:gd name="connsiteX4" fmla="*/ 0 w 1513904"/>
                <a:gd name="connsiteY4" fmla="*/ 0 h 908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04" h="908342">
                  <a:moveTo>
                    <a:pt x="0" y="0"/>
                  </a:moveTo>
                  <a:lnTo>
                    <a:pt x="1513904" y="0"/>
                  </a:lnTo>
                  <a:lnTo>
                    <a:pt x="1513904" y="908342"/>
                  </a:lnTo>
                  <a:lnTo>
                    <a:pt x="0" y="908342"/>
                  </a:lnTo>
                  <a:lnTo>
                    <a:pt x="0" y="0"/>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57150" tIns="57150" rIns="57150" bIns="57150" numCol="1" spcCol="1270" anchor="ctr" anchorCtr="0">
              <a:noAutofit/>
            </a:bodyPr>
            <a:lstStyle/>
            <a:p>
              <a:pPr algn="ctr" defTabSz="366713">
                <a:lnSpc>
                  <a:spcPct val="90000"/>
                </a:lnSpc>
                <a:spcBef>
                  <a:spcPct val="0"/>
                </a:spcBef>
                <a:spcAft>
                  <a:spcPct val="35000"/>
                </a:spcAft>
              </a:pPr>
              <a:r>
                <a:rPr lang="en-US" sz="825" kern="1200">
                  <a:solidFill>
                    <a:schemeClr val="lt1"/>
                  </a:solidFill>
                  <a:latin typeface="+mn-lt"/>
                  <a:ea typeface="+mn-ea"/>
                  <a:cs typeface="+mn-cs"/>
                </a:rPr>
                <a:t>University of the Fraser Valley (UFV)</a:t>
              </a:r>
              <a:endParaRPr lang="en-US" sz="1500" kern="1200"/>
            </a:p>
          </p:txBody>
        </p:sp>
        <p:sp>
          <p:nvSpPr>
            <p:cNvPr id="21" name="Freeform: Shape 20">
              <a:extLst>
                <a:ext uri="{FF2B5EF4-FFF2-40B4-BE49-F238E27FC236}">
                  <a16:creationId xmlns:a16="http://schemas.microsoft.com/office/drawing/2014/main" id="{8DBDE9CF-42F1-497D-90B5-4B7DE96B5C0F}"/>
                </a:ext>
              </a:extLst>
            </p:cNvPr>
            <p:cNvSpPr/>
            <p:nvPr/>
          </p:nvSpPr>
          <p:spPr>
            <a:xfrm>
              <a:off x="10192091" y="4019198"/>
              <a:ext cx="1513904" cy="908342"/>
            </a:xfrm>
            <a:custGeom>
              <a:avLst/>
              <a:gdLst>
                <a:gd name="connsiteX0" fmla="*/ 0 w 1513904"/>
                <a:gd name="connsiteY0" fmla="*/ 0 h 908342"/>
                <a:gd name="connsiteX1" fmla="*/ 1513904 w 1513904"/>
                <a:gd name="connsiteY1" fmla="*/ 0 h 908342"/>
                <a:gd name="connsiteX2" fmla="*/ 1513904 w 1513904"/>
                <a:gd name="connsiteY2" fmla="*/ 908342 h 908342"/>
                <a:gd name="connsiteX3" fmla="*/ 0 w 1513904"/>
                <a:gd name="connsiteY3" fmla="*/ 908342 h 908342"/>
                <a:gd name="connsiteX4" fmla="*/ 0 w 1513904"/>
                <a:gd name="connsiteY4" fmla="*/ 0 h 908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04" h="908342">
                  <a:moveTo>
                    <a:pt x="0" y="0"/>
                  </a:moveTo>
                  <a:lnTo>
                    <a:pt x="1513904" y="0"/>
                  </a:lnTo>
                  <a:lnTo>
                    <a:pt x="1513904" y="908342"/>
                  </a:lnTo>
                  <a:lnTo>
                    <a:pt x="0" y="908342"/>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7150" tIns="57150" rIns="57150" bIns="57150" numCol="1" spcCol="1270" anchor="ctr" anchorCtr="0">
              <a:noAutofit/>
            </a:bodyPr>
            <a:lstStyle/>
            <a:p>
              <a:pPr algn="ctr" defTabSz="366713">
                <a:lnSpc>
                  <a:spcPct val="90000"/>
                </a:lnSpc>
                <a:spcBef>
                  <a:spcPct val="0"/>
                </a:spcBef>
                <a:spcAft>
                  <a:spcPct val="35000"/>
                </a:spcAft>
              </a:pPr>
              <a:r>
                <a:rPr lang="en-US" sz="825" kern="1200">
                  <a:solidFill>
                    <a:schemeClr val="lt1"/>
                  </a:solidFill>
                  <a:latin typeface="+mn-lt"/>
                  <a:ea typeface="+mn-ea"/>
                  <a:cs typeface="+mn-cs"/>
                </a:rPr>
                <a:t>Quest University	</a:t>
              </a:r>
              <a:endParaRPr lang="en-CA" sz="1500" kern="1200"/>
            </a:p>
          </p:txBody>
        </p:sp>
      </p:grpSp>
    </p:spTree>
    <p:extLst>
      <p:ext uri="{BB962C8B-B14F-4D97-AF65-F5344CB8AC3E}">
        <p14:creationId xmlns:p14="http://schemas.microsoft.com/office/powerpoint/2010/main" val="8249245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83564" y="348865"/>
            <a:ext cx="9718111" cy="1576446"/>
          </a:xfrm>
        </p:spPr>
        <p:txBody>
          <a:bodyPr vert="horz" lIns="91440" tIns="45720" rIns="91440" bIns="45720" rtlCol="0" anchor="ctr">
            <a:normAutofit/>
          </a:bodyPr>
          <a:lstStyle/>
          <a:p>
            <a:r>
              <a:rPr lang="en-US" sz="4000" kern="1200">
                <a:solidFill>
                  <a:srgbClr val="FFFFFF"/>
                </a:solidFill>
                <a:latin typeface="+mj-lt"/>
                <a:ea typeface="+mj-ea"/>
                <a:cs typeface="+mj-cs"/>
              </a:rPr>
              <a:t>SFU– Admissions Information</a:t>
            </a:r>
          </a:p>
        </p:txBody>
      </p:sp>
      <p:graphicFrame>
        <p:nvGraphicFramePr>
          <p:cNvPr id="5" name="Content Placeholder 2">
            <a:extLst>
              <a:ext uri="{FF2B5EF4-FFF2-40B4-BE49-F238E27FC236}">
                <a16:creationId xmlns:a16="http://schemas.microsoft.com/office/drawing/2014/main" id="{C9BF8143-6CAF-4248-9B3B-2E08BCE39B5A}"/>
              </a:ext>
            </a:extLst>
          </p:cNvPr>
          <p:cNvGraphicFramePr>
            <a:graphicFrameLocks noGrp="1"/>
          </p:cNvGraphicFramePr>
          <p:nvPr>
            <p:ph idx="4294967295"/>
            <p:extLst>
              <p:ext uri="{D42A27DB-BD31-4B8C-83A1-F6EECF244321}">
                <p14:modId xmlns:p14="http://schemas.microsoft.com/office/powerpoint/2010/main" val="2813192434"/>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755279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83564" y="348865"/>
            <a:ext cx="9718111" cy="1576446"/>
          </a:xfrm>
        </p:spPr>
        <p:txBody>
          <a:bodyPr vert="horz" lIns="91440" tIns="45720" rIns="91440" bIns="45720" rtlCol="0" anchor="ctr">
            <a:normAutofit/>
          </a:bodyPr>
          <a:lstStyle/>
          <a:p>
            <a:r>
              <a:rPr lang="en-US" sz="4000" kern="1200">
                <a:solidFill>
                  <a:srgbClr val="FFFFFF"/>
                </a:solidFill>
                <a:latin typeface="+mj-lt"/>
                <a:ea typeface="+mj-ea"/>
                <a:cs typeface="+mj-cs"/>
              </a:rPr>
              <a:t>UBC – Admissions Information</a:t>
            </a:r>
          </a:p>
        </p:txBody>
      </p:sp>
      <p:graphicFrame>
        <p:nvGraphicFramePr>
          <p:cNvPr id="5" name="Content Placeholder 2">
            <a:extLst>
              <a:ext uri="{FF2B5EF4-FFF2-40B4-BE49-F238E27FC236}">
                <a16:creationId xmlns:a16="http://schemas.microsoft.com/office/drawing/2014/main" id="{C9BF8143-6CAF-4248-9B3B-2E08BCE39B5A}"/>
              </a:ext>
            </a:extLst>
          </p:cNvPr>
          <p:cNvGraphicFramePr>
            <a:graphicFrameLocks noGrp="1"/>
          </p:cNvGraphicFramePr>
          <p:nvPr>
            <p:ph idx="4294967295"/>
            <p:extLst>
              <p:ext uri="{D42A27DB-BD31-4B8C-83A1-F6EECF244321}">
                <p14:modId xmlns:p14="http://schemas.microsoft.com/office/powerpoint/2010/main" val="101331282"/>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933687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83564" y="348865"/>
            <a:ext cx="9718111" cy="1576446"/>
          </a:xfrm>
        </p:spPr>
        <p:txBody>
          <a:bodyPr anchor="ctr">
            <a:normAutofit/>
          </a:bodyPr>
          <a:lstStyle/>
          <a:p>
            <a:r>
              <a:rPr lang="en-US" sz="4000">
                <a:solidFill>
                  <a:srgbClr val="FFFFFF"/>
                </a:solidFill>
              </a:rPr>
              <a:t>English Studies 12 in Semester TWO</a:t>
            </a:r>
          </a:p>
        </p:txBody>
      </p:sp>
      <p:graphicFrame>
        <p:nvGraphicFramePr>
          <p:cNvPr id="12" name="Content Placeholder 2">
            <a:extLst>
              <a:ext uri="{FF2B5EF4-FFF2-40B4-BE49-F238E27FC236}">
                <a16:creationId xmlns:a16="http://schemas.microsoft.com/office/drawing/2014/main" id="{E337B821-5375-42A8-8A0B-DE31220B4989}"/>
              </a:ext>
            </a:extLst>
          </p:cNvPr>
          <p:cNvGraphicFramePr>
            <a:graphicFrameLocks noGrp="1"/>
          </p:cNvGraphicFramePr>
          <p:nvPr>
            <p:ph idx="1"/>
            <p:extLst>
              <p:ext uri="{D42A27DB-BD31-4B8C-83A1-F6EECF244321}">
                <p14:modId xmlns:p14="http://schemas.microsoft.com/office/powerpoint/2010/main" val="930018607"/>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591215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83564" y="348865"/>
            <a:ext cx="9718111" cy="1576446"/>
          </a:xfrm>
        </p:spPr>
        <p:txBody>
          <a:bodyPr anchor="ctr">
            <a:normAutofit/>
          </a:bodyPr>
          <a:lstStyle/>
          <a:p>
            <a:r>
              <a:rPr lang="en-US" sz="4000">
                <a:solidFill>
                  <a:srgbClr val="FFFFFF"/>
                </a:solidFill>
              </a:rPr>
              <a:t>Delta</a:t>
            </a:r>
            <a:br>
              <a:rPr lang="en-US" sz="4000">
                <a:solidFill>
                  <a:srgbClr val="FFFFFF"/>
                </a:solidFill>
              </a:rPr>
            </a:br>
            <a:r>
              <a:rPr lang="en-US" sz="4000">
                <a:solidFill>
                  <a:srgbClr val="FFFFFF"/>
                </a:solidFill>
              </a:rPr>
              <a:t>Challenge Exams</a:t>
            </a:r>
          </a:p>
        </p:txBody>
      </p:sp>
      <p:graphicFrame>
        <p:nvGraphicFramePr>
          <p:cNvPr id="14" name="Content Placeholder 2">
            <a:extLst>
              <a:ext uri="{FF2B5EF4-FFF2-40B4-BE49-F238E27FC236}">
                <a16:creationId xmlns:a16="http://schemas.microsoft.com/office/drawing/2014/main" id="{77E8F8F3-AE32-42C0-A26D-BE05AFAA2594}"/>
              </a:ext>
            </a:extLst>
          </p:cNvPr>
          <p:cNvGraphicFramePr>
            <a:graphicFrameLocks noGrp="1"/>
          </p:cNvGraphicFramePr>
          <p:nvPr>
            <p:ph idx="1"/>
            <p:extLst>
              <p:ext uri="{D42A27DB-BD31-4B8C-83A1-F6EECF244321}">
                <p14:modId xmlns:p14="http://schemas.microsoft.com/office/powerpoint/2010/main" val="1813727952"/>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332101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3" name="Rectangle 72">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Title 17">
            <a:extLst>
              <a:ext uri="{FF2B5EF4-FFF2-40B4-BE49-F238E27FC236}">
                <a16:creationId xmlns:a16="http://schemas.microsoft.com/office/drawing/2014/main" id="{9A8D9384-91A9-4CFE-B604-5DCC55EE9DF8}"/>
              </a:ext>
            </a:extLst>
          </p:cNvPr>
          <p:cNvSpPr>
            <a:spLocks noGrp="1"/>
          </p:cNvSpPr>
          <p:nvPr>
            <p:ph type="title"/>
          </p:nvPr>
        </p:nvSpPr>
        <p:spPr>
          <a:xfrm>
            <a:off x="633026" y="261949"/>
            <a:ext cx="10520702" cy="1826495"/>
          </a:xfrm>
        </p:spPr>
        <p:txBody>
          <a:bodyPr vert="horz" lIns="91440" tIns="45720" rIns="91440" bIns="45720" rtlCol="0">
            <a:normAutofit fontScale="90000"/>
          </a:bodyPr>
          <a:lstStyle/>
          <a:p>
            <a:r>
              <a:rPr lang="en-US" sz="2000" b="1"/>
              <a:t>Post Secondary and Career Advisor</a:t>
            </a:r>
            <a:br>
              <a:rPr lang="en-US" sz="2000"/>
            </a:br>
            <a:r>
              <a:rPr lang="en-US" sz="2000"/>
              <a:t>Denise Healey Wright</a:t>
            </a:r>
            <a:br>
              <a:rPr lang="en-US" sz="2000"/>
            </a:br>
            <a:r>
              <a:rPr lang="en-US" sz="2000">
                <a:hlinkClick r:id="rId2">
                  <a:extLst>
                    <a:ext uri="{A12FA001-AC4F-418D-AE19-62706E023703}">
                      <ahyp:hlinkClr xmlns:ahyp="http://schemas.microsoft.com/office/drawing/2018/hyperlinkcolor" val="tx"/>
                    </a:ext>
                  </a:extLst>
                </a:hlinkClick>
              </a:rPr>
              <a:t>dhealeywright@sd43.bc.ca</a:t>
            </a:r>
            <a:br>
              <a:rPr lang="en-US" sz="2000"/>
            </a:br>
            <a:br>
              <a:rPr lang="en-US" sz="2000"/>
            </a:br>
            <a:r>
              <a:rPr lang="en-US" sz="2000"/>
              <a:t>Visit Career Centre Website</a:t>
            </a:r>
            <a:br>
              <a:rPr lang="en-US" sz="2000"/>
            </a:br>
            <a:r>
              <a:rPr lang="en-US" sz="2000" b="0" i="0">
                <a:effectLst/>
                <a:latin typeface="Calibri"/>
                <a:cs typeface="Calibri"/>
                <a:hlinkClick r:id="rId3">
                  <a:extLst>
                    <a:ext uri="{A12FA001-AC4F-418D-AE19-62706E023703}">
                      <ahyp:hlinkClr xmlns:ahyp="http://schemas.microsoft.com/office/drawing/2018/hyperlinkcolor" val="tx"/>
                    </a:ext>
                  </a:extLst>
                </a:hlinkClick>
              </a:rPr>
              <a:t>www.sd43.bc.ca/School/Centennial/ProgramsServices/CareerCentre</a:t>
            </a:r>
            <a:br>
              <a:rPr lang="en-US" sz="1100"/>
            </a:br>
            <a:br>
              <a:rPr lang="en-US" sz="1100"/>
            </a:br>
            <a:br>
              <a:rPr lang="en-US" sz="1100"/>
            </a:br>
            <a:r>
              <a:rPr lang="en-US" sz="1600"/>
              <a:t>Daily 8:00 am – 3:30 pm except Tuesdays </a:t>
            </a:r>
            <a:endParaRPr lang="en-US" sz="1600">
              <a:cs typeface="Calibri Light"/>
            </a:endParaRPr>
          </a:p>
        </p:txBody>
      </p:sp>
      <p:pic>
        <p:nvPicPr>
          <p:cNvPr id="2" name="Picture 1">
            <a:extLst>
              <a:ext uri="{FF2B5EF4-FFF2-40B4-BE49-F238E27FC236}">
                <a16:creationId xmlns:a16="http://schemas.microsoft.com/office/drawing/2014/main" id="{1624DCDF-5190-3916-CCEF-557BF050575D}"/>
              </a:ext>
            </a:extLst>
          </p:cNvPr>
          <p:cNvPicPr>
            <a:picLocks noChangeAspect="1"/>
          </p:cNvPicPr>
          <p:nvPr/>
        </p:nvPicPr>
        <p:blipFill>
          <a:blip r:embed="rId4"/>
          <a:stretch>
            <a:fillRect/>
          </a:stretch>
        </p:blipFill>
        <p:spPr>
          <a:xfrm>
            <a:off x="6893141" y="2191807"/>
            <a:ext cx="3985156" cy="3985156"/>
          </a:xfrm>
          <a:prstGeom prst="rect">
            <a:avLst/>
          </a:prstGeom>
        </p:spPr>
      </p:pic>
      <p:graphicFrame>
        <p:nvGraphicFramePr>
          <p:cNvPr id="7" name="Content Placeholder 4">
            <a:extLst>
              <a:ext uri="{FF2B5EF4-FFF2-40B4-BE49-F238E27FC236}">
                <a16:creationId xmlns:a16="http://schemas.microsoft.com/office/drawing/2014/main" id="{F26026CF-A391-471F-831C-188DC7F2AE6F}"/>
              </a:ext>
            </a:extLst>
          </p:cNvPr>
          <p:cNvGraphicFramePr>
            <a:graphicFrameLocks noGrp="1"/>
          </p:cNvGraphicFramePr>
          <p:nvPr>
            <p:ph idx="1"/>
            <p:extLst>
              <p:ext uri="{D42A27DB-BD31-4B8C-83A1-F6EECF244321}">
                <p14:modId xmlns:p14="http://schemas.microsoft.com/office/powerpoint/2010/main" val="1639765375"/>
              </p:ext>
            </p:extLst>
          </p:nvPr>
        </p:nvGraphicFramePr>
        <p:xfrm>
          <a:off x="838200" y="2191807"/>
          <a:ext cx="4936067" cy="398515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297398695"/>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CC1F95E-719A-4B97-9B79-27E43DC9D1CA}"/>
              </a:ext>
            </a:extLst>
          </p:cNvPr>
          <p:cNvSpPr>
            <a:spLocks noGrp="1"/>
          </p:cNvSpPr>
          <p:nvPr>
            <p:ph type="title"/>
          </p:nvPr>
        </p:nvSpPr>
        <p:spPr>
          <a:xfrm>
            <a:off x="1136397" y="502020"/>
            <a:ext cx="5323715" cy="1642970"/>
          </a:xfrm>
        </p:spPr>
        <p:txBody>
          <a:bodyPr anchor="b">
            <a:normAutofit/>
          </a:bodyPr>
          <a:lstStyle/>
          <a:p>
            <a:r>
              <a:rPr lang="en-US" sz="4000"/>
              <a:t>Work Experience Program </a:t>
            </a:r>
            <a:endParaRPr lang="en-CA" sz="4000"/>
          </a:p>
        </p:txBody>
      </p:sp>
      <p:sp>
        <p:nvSpPr>
          <p:cNvPr id="11" name="Content Placeholder 10">
            <a:extLst>
              <a:ext uri="{FF2B5EF4-FFF2-40B4-BE49-F238E27FC236}">
                <a16:creationId xmlns:a16="http://schemas.microsoft.com/office/drawing/2014/main" id="{25C27BFD-3103-4B84-AA7F-D351E7DA1387}"/>
              </a:ext>
            </a:extLst>
          </p:cNvPr>
          <p:cNvSpPr>
            <a:spLocks noGrp="1"/>
          </p:cNvSpPr>
          <p:nvPr>
            <p:ph idx="1"/>
          </p:nvPr>
        </p:nvSpPr>
        <p:spPr>
          <a:xfrm>
            <a:off x="1144923" y="2405894"/>
            <a:ext cx="5315189" cy="3535083"/>
          </a:xfrm>
        </p:spPr>
        <p:txBody>
          <a:bodyPr anchor="t">
            <a:normAutofit/>
          </a:bodyPr>
          <a:lstStyle/>
          <a:p>
            <a:r>
              <a:rPr lang="en-US" sz="2000"/>
              <a:t>Designed for Grade 11 and 12 students wishing to explore a chosen field while completing grad requirements.</a:t>
            </a:r>
          </a:p>
          <a:p>
            <a:r>
              <a:rPr lang="en-US" sz="2000"/>
              <a:t>4 Course Credits</a:t>
            </a:r>
          </a:p>
          <a:p>
            <a:r>
              <a:rPr lang="en-US" sz="2000"/>
              <a:t>30 hours in classroom and 90 hours in the community</a:t>
            </a:r>
          </a:p>
          <a:p>
            <a:r>
              <a:rPr lang="en-US" sz="2000"/>
              <a:t>18+ Work Experience Programs</a:t>
            </a:r>
          </a:p>
        </p:txBody>
      </p:sp>
      <p:sp>
        <p:nvSpPr>
          <p:cNvPr id="42" name="Rectangle 41">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screenshot of a cell phone&#10;&#10;Description automatically generated">
            <a:extLst>
              <a:ext uri="{FF2B5EF4-FFF2-40B4-BE49-F238E27FC236}">
                <a16:creationId xmlns:a16="http://schemas.microsoft.com/office/drawing/2014/main" id="{49CACC02-E731-4438-A1CC-D82E3700A72D}"/>
              </a:ext>
            </a:extLst>
          </p:cNvPr>
          <p:cNvPicPr>
            <a:picLocks noChangeAspect="1"/>
          </p:cNvPicPr>
          <p:nvPr/>
        </p:nvPicPr>
        <p:blipFill rotWithShape="1">
          <a:blip r:embed="rId3"/>
          <a:srcRect t="23" r="1" b="504"/>
          <a:stretch/>
        </p:blipFill>
        <p:spPr>
          <a:xfrm>
            <a:off x="6848061" y="1123326"/>
            <a:ext cx="5148469" cy="4402831"/>
          </a:xfrm>
          <a:prstGeom prst="rect">
            <a:avLst/>
          </a:prstGeom>
        </p:spPr>
      </p:pic>
    </p:spTree>
    <p:extLst>
      <p:ext uri="{BB962C8B-B14F-4D97-AF65-F5344CB8AC3E}">
        <p14:creationId xmlns:p14="http://schemas.microsoft.com/office/powerpoint/2010/main" val="38138887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Timeline&#10;&#10;Description automatically generated">
            <a:extLst>
              <a:ext uri="{FF2B5EF4-FFF2-40B4-BE49-F238E27FC236}">
                <a16:creationId xmlns:a16="http://schemas.microsoft.com/office/drawing/2014/main" id="{DDD41037-257A-FC92-CE66-BF50EB54A16C}"/>
              </a:ext>
            </a:extLst>
          </p:cNvPr>
          <p:cNvPicPr>
            <a:picLocks noGrp="1" noChangeAspect="1"/>
          </p:cNvPicPr>
          <p:nvPr>
            <p:ph idx="1"/>
          </p:nvPr>
        </p:nvPicPr>
        <p:blipFill rotWithShape="1">
          <a:blip r:embed="rId2"/>
          <a:srcRect r="-1" b="4333"/>
          <a:stretch/>
        </p:blipFill>
        <p:spPr>
          <a:xfrm>
            <a:off x="573457" y="457200"/>
            <a:ext cx="11045086" cy="5943600"/>
          </a:xfrm>
          <a:prstGeom prst="rect">
            <a:avLst/>
          </a:prstGeom>
        </p:spPr>
      </p:pic>
    </p:spTree>
    <p:extLst>
      <p:ext uri="{BB962C8B-B14F-4D97-AF65-F5344CB8AC3E}">
        <p14:creationId xmlns:p14="http://schemas.microsoft.com/office/powerpoint/2010/main" val="590029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391EE223-FC3E-485A-AEEC-5C17F9611AE5}"/>
              </a:ext>
            </a:extLst>
          </p:cNvPr>
          <p:cNvSpPr>
            <a:spLocks noGrp="1"/>
          </p:cNvSpPr>
          <p:nvPr>
            <p:ph type="title"/>
          </p:nvPr>
        </p:nvSpPr>
        <p:spPr>
          <a:xfrm>
            <a:off x="838200" y="556995"/>
            <a:ext cx="10515600" cy="1133693"/>
          </a:xfrm>
        </p:spPr>
        <p:txBody>
          <a:bodyPr vert="horz" lIns="91440" tIns="45720" rIns="91440" bIns="45720" rtlCol="0" anchor="ctr">
            <a:normAutofit/>
          </a:bodyPr>
          <a:lstStyle/>
          <a:p>
            <a:r>
              <a:rPr lang="en-US" sz="5200" kern="1200">
                <a:solidFill>
                  <a:schemeClr val="tx1"/>
                </a:solidFill>
                <a:latin typeface="+mj-lt"/>
                <a:ea typeface="+mj-ea"/>
                <a:cs typeface="+mj-cs"/>
              </a:rPr>
              <a:t>Graduation Requirements</a:t>
            </a:r>
          </a:p>
        </p:txBody>
      </p:sp>
      <p:graphicFrame>
        <p:nvGraphicFramePr>
          <p:cNvPr id="19" name="Text Placeholder 9">
            <a:extLst>
              <a:ext uri="{FF2B5EF4-FFF2-40B4-BE49-F238E27FC236}">
                <a16:creationId xmlns:a16="http://schemas.microsoft.com/office/drawing/2014/main" id="{F5068089-B6F2-4D7F-BCBD-18572A4EE45D}"/>
              </a:ext>
            </a:extLst>
          </p:cNvPr>
          <p:cNvGraphicFramePr/>
          <p:nvPr>
            <p:extLst>
              <p:ext uri="{D42A27DB-BD31-4B8C-83A1-F6EECF244321}">
                <p14:modId xmlns:p14="http://schemas.microsoft.com/office/powerpoint/2010/main" val="16606924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567451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F79BC509-97F9-1D4C-FD49-CDC779A814EF}"/>
              </a:ext>
            </a:extLst>
          </p:cNvPr>
          <p:cNvPicPr>
            <a:picLocks noGrp="1" noChangeAspect="1"/>
          </p:cNvPicPr>
          <p:nvPr>
            <p:ph idx="1"/>
          </p:nvPr>
        </p:nvPicPr>
        <p:blipFill>
          <a:blip r:embed="rId2"/>
          <a:stretch>
            <a:fillRect/>
          </a:stretch>
        </p:blipFill>
        <p:spPr>
          <a:xfrm>
            <a:off x="812802" y="457200"/>
            <a:ext cx="10566396" cy="5943600"/>
          </a:xfrm>
          <a:prstGeom prst="rect">
            <a:avLst/>
          </a:prstGeom>
        </p:spPr>
      </p:pic>
    </p:spTree>
    <p:extLst>
      <p:ext uri="{BB962C8B-B14F-4D97-AF65-F5344CB8AC3E}">
        <p14:creationId xmlns:p14="http://schemas.microsoft.com/office/powerpoint/2010/main" val="5169596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3CA056B1-51F4-34F7-BF07-3CE22C58DB1C}"/>
              </a:ext>
            </a:extLst>
          </p:cNvPr>
          <p:cNvPicPr>
            <a:picLocks noGrp="1" noChangeAspect="1"/>
          </p:cNvPicPr>
          <p:nvPr>
            <p:ph idx="1"/>
          </p:nvPr>
        </p:nvPicPr>
        <p:blipFill>
          <a:blip r:embed="rId2"/>
          <a:stretch>
            <a:fillRect/>
          </a:stretch>
        </p:blipFill>
        <p:spPr>
          <a:xfrm>
            <a:off x="812802" y="457200"/>
            <a:ext cx="10566396" cy="5943600"/>
          </a:xfrm>
          <a:prstGeom prst="rect">
            <a:avLst/>
          </a:prstGeom>
        </p:spPr>
      </p:pic>
    </p:spTree>
    <p:extLst>
      <p:ext uri="{BB962C8B-B14F-4D97-AF65-F5344CB8AC3E}">
        <p14:creationId xmlns:p14="http://schemas.microsoft.com/office/powerpoint/2010/main" val="33060323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884393F2-0D1F-D3EA-C90D-64D61C38729B}"/>
              </a:ext>
            </a:extLst>
          </p:cNvPr>
          <p:cNvPicPr>
            <a:picLocks noGrp="1" noChangeAspect="1"/>
          </p:cNvPicPr>
          <p:nvPr>
            <p:ph idx="1"/>
          </p:nvPr>
        </p:nvPicPr>
        <p:blipFill rotWithShape="1">
          <a:blip r:embed="rId2"/>
          <a:srcRect b="6306"/>
          <a:stretch/>
        </p:blipFill>
        <p:spPr>
          <a:xfrm>
            <a:off x="457200" y="457200"/>
            <a:ext cx="11277600" cy="5943600"/>
          </a:xfrm>
          <a:prstGeom prst="rect">
            <a:avLst/>
          </a:prstGeom>
        </p:spPr>
      </p:pic>
    </p:spTree>
    <p:extLst>
      <p:ext uri="{BB962C8B-B14F-4D97-AF65-F5344CB8AC3E}">
        <p14:creationId xmlns:p14="http://schemas.microsoft.com/office/powerpoint/2010/main" val="36417841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3A843975-CAA9-E168-836F-A7EC9B40CCDA}"/>
              </a:ext>
            </a:extLst>
          </p:cNvPr>
          <p:cNvPicPr>
            <a:picLocks noGrp="1" noChangeAspect="1"/>
          </p:cNvPicPr>
          <p:nvPr>
            <p:ph idx="1"/>
          </p:nvPr>
        </p:nvPicPr>
        <p:blipFill rotWithShape="1">
          <a:blip r:embed="rId2"/>
          <a:srcRect t="6306"/>
          <a:stretch/>
        </p:blipFill>
        <p:spPr>
          <a:xfrm>
            <a:off x="457200" y="457200"/>
            <a:ext cx="11277600" cy="5943600"/>
          </a:xfrm>
          <a:prstGeom prst="rect">
            <a:avLst/>
          </a:prstGeom>
        </p:spPr>
      </p:pic>
    </p:spTree>
    <p:extLst>
      <p:ext uri="{BB962C8B-B14F-4D97-AF65-F5344CB8AC3E}">
        <p14:creationId xmlns:p14="http://schemas.microsoft.com/office/powerpoint/2010/main" val="15946190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blue and white poster with text&#10;&#10;Description automatically generated">
            <a:extLst>
              <a:ext uri="{FF2B5EF4-FFF2-40B4-BE49-F238E27FC236}">
                <a16:creationId xmlns:a16="http://schemas.microsoft.com/office/drawing/2014/main" id="{6EB8EEF2-8DC4-C30D-4A81-C48EC4AC7A2B}"/>
              </a:ext>
            </a:extLst>
          </p:cNvPr>
          <p:cNvPicPr>
            <a:picLocks noGrp="1" noChangeAspect="1"/>
          </p:cNvPicPr>
          <p:nvPr>
            <p:ph idx="1"/>
          </p:nvPr>
        </p:nvPicPr>
        <p:blipFill>
          <a:blip r:embed="rId2"/>
          <a:stretch>
            <a:fillRect/>
          </a:stretch>
        </p:blipFill>
        <p:spPr>
          <a:xfrm>
            <a:off x="812800" y="457200"/>
            <a:ext cx="10566400" cy="5943600"/>
          </a:xfrm>
          <a:prstGeom prst="rect">
            <a:avLst/>
          </a:prstGeom>
        </p:spPr>
      </p:pic>
    </p:spTree>
    <p:extLst>
      <p:ext uri="{BB962C8B-B14F-4D97-AF65-F5344CB8AC3E}">
        <p14:creationId xmlns:p14="http://schemas.microsoft.com/office/powerpoint/2010/main" val="12593369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FB14C5B-8C69-425A-8355-CE6A72453D9F}"/>
              </a:ext>
            </a:extLst>
          </p:cNvPr>
          <p:cNvSpPr>
            <a:spLocks noGrp="1"/>
          </p:cNvSpPr>
          <p:nvPr>
            <p:ph type="title"/>
          </p:nvPr>
        </p:nvSpPr>
        <p:spPr>
          <a:xfrm>
            <a:off x="1314824" y="735106"/>
            <a:ext cx="10053763" cy="2928470"/>
          </a:xfrm>
        </p:spPr>
        <p:txBody>
          <a:bodyPr vert="horz" lIns="91440" tIns="45720" rIns="91440" bIns="45720" rtlCol="0" anchor="b">
            <a:normAutofit/>
          </a:bodyPr>
          <a:lstStyle/>
          <a:p>
            <a:r>
              <a:rPr lang="en-US" sz="4800" kern="1200">
                <a:solidFill>
                  <a:srgbClr val="FFFFFF"/>
                </a:solidFill>
                <a:latin typeface="+mj-lt"/>
                <a:ea typeface="+mj-ea"/>
                <a:cs typeface="+mj-cs"/>
              </a:rPr>
              <a:t>COURSE PLANNING</a:t>
            </a:r>
            <a:br>
              <a:rPr lang="en-US" sz="4800" kern="1200">
                <a:solidFill>
                  <a:srgbClr val="FFFFFF"/>
                </a:solidFill>
                <a:latin typeface="+mj-lt"/>
                <a:ea typeface="+mj-ea"/>
                <a:cs typeface="+mj-cs"/>
              </a:rPr>
            </a:br>
            <a:r>
              <a:rPr lang="en-US" sz="4800" kern="1200">
                <a:solidFill>
                  <a:srgbClr val="FFFFFF"/>
                </a:solidFill>
                <a:latin typeface="+mj-lt"/>
                <a:ea typeface="+mj-ea"/>
                <a:cs typeface="+mj-cs"/>
              </a:rPr>
              <a:t>2024-25</a:t>
            </a:r>
          </a:p>
        </p:txBody>
      </p:sp>
    </p:spTree>
    <p:extLst>
      <p:ext uri="{BB962C8B-B14F-4D97-AF65-F5344CB8AC3E}">
        <p14:creationId xmlns:p14="http://schemas.microsoft.com/office/powerpoint/2010/main" val="2346317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5628E5CB-913B-4378-97CE-18C9F6410C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4A426F-A52C-4EF4-A3A0-A97CA0E31CD0}"/>
              </a:ext>
            </a:extLst>
          </p:cNvPr>
          <p:cNvSpPr>
            <a:spLocks noGrp="1"/>
          </p:cNvSpPr>
          <p:nvPr>
            <p:ph type="title"/>
          </p:nvPr>
        </p:nvSpPr>
        <p:spPr>
          <a:xfrm>
            <a:off x="838200" y="557188"/>
            <a:ext cx="4862848" cy="5569291"/>
          </a:xfrm>
        </p:spPr>
        <p:txBody>
          <a:bodyPr>
            <a:normAutofit/>
          </a:bodyPr>
          <a:lstStyle/>
          <a:p>
            <a:r>
              <a:rPr lang="en-US" sz="5200" b="1"/>
              <a:t>New(er) Courses</a:t>
            </a:r>
            <a:br>
              <a:rPr lang="en-US" sz="5200" b="1">
                <a:cs typeface="Calibri Light"/>
              </a:rPr>
            </a:br>
            <a:r>
              <a:rPr lang="en-US" sz="5200" b="1">
                <a:cs typeface="Calibri Light"/>
              </a:rPr>
              <a:t>2024 -2025</a:t>
            </a:r>
            <a:br>
              <a:rPr lang="en-US" sz="5200" b="1"/>
            </a:br>
            <a:r>
              <a:rPr lang="en-US" sz="5200" b="1"/>
              <a:t> </a:t>
            </a:r>
            <a:endParaRPr lang="en-CA" sz="5200" b="1">
              <a:cs typeface="Calibri Light"/>
            </a:endParaRPr>
          </a:p>
        </p:txBody>
      </p:sp>
      <p:graphicFrame>
        <p:nvGraphicFramePr>
          <p:cNvPr id="5" name="Content Placeholder 2">
            <a:extLst>
              <a:ext uri="{FF2B5EF4-FFF2-40B4-BE49-F238E27FC236}">
                <a16:creationId xmlns:a16="http://schemas.microsoft.com/office/drawing/2014/main" id="{9F365716-2252-4B29-9EB4-FF1C1E779404}"/>
              </a:ext>
            </a:extLst>
          </p:cNvPr>
          <p:cNvGraphicFramePr>
            <a:graphicFrameLocks noGrp="1"/>
          </p:cNvGraphicFramePr>
          <p:nvPr>
            <p:ph idx="1"/>
            <p:extLst>
              <p:ext uri="{D42A27DB-BD31-4B8C-83A1-F6EECF244321}">
                <p14:modId xmlns:p14="http://schemas.microsoft.com/office/powerpoint/2010/main" val="459159360"/>
              </p:ext>
            </p:extLst>
          </p:nvPr>
        </p:nvGraphicFramePr>
        <p:xfrm>
          <a:off x="6099048" y="621792"/>
          <a:ext cx="525780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543085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17">
            <a:extLst>
              <a:ext uri="{FF2B5EF4-FFF2-40B4-BE49-F238E27FC236}">
                <a16:creationId xmlns:a16="http://schemas.microsoft.com/office/drawing/2014/main" id="{3A5B4632-C963-4296-86F0-79AA9EA5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8328" y="303591"/>
            <a:ext cx="4335327"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7A5138-56AD-DD8A-8BD7-1D77ECEAEED9}"/>
              </a:ext>
            </a:extLst>
          </p:cNvPr>
          <p:cNvSpPr>
            <a:spLocks noGrp="1"/>
          </p:cNvSpPr>
          <p:nvPr>
            <p:ph type="title"/>
          </p:nvPr>
        </p:nvSpPr>
        <p:spPr>
          <a:xfrm>
            <a:off x="594360" y="637125"/>
            <a:ext cx="3802276" cy="5256371"/>
          </a:xfrm>
        </p:spPr>
        <p:txBody>
          <a:bodyPr>
            <a:normAutofit/>
          </a:bodyPr>
          <a:lstStyle/>
          <a:p>
            <a:r>
              <a:rPr lang="en-US" sz="4800">
                <a:solidFill>
                  <a:schemeClr val="bg1"/>
                </a:solidFill>
                <a:cs typeface="Calibri Light"/>
              </a:rPr>
              <a:t>Dungeons&amp; Dragons Adventures&amp;</a:t>
            </a:r>
            <a:br>
              <a:rPr lang="en-US" sz="4800">
                <a:solidFill>
                  <a:schemeClr val="bg1"/>
                </a:solidFill>
                <a:cs typeface="Calibri Light"/>
              </a:rPr>
            </a:br>
            <a:r>
              <a:rPr lang="en-US" sz="4800">
                <a:solidFill>
                  <a:schemeClr val="bg1"/>
                </a:solidFill>
                <a:cs typeface="Calibri Light"/>
              </a:rPr>
              <a:t>Teamwork 11</a:t>
            </a:r>
            <a:br>
              <a:rPr lang="en-US" sz="4800">
                <a:solidFill>
                  <a:schemeClr val="bg1"/>
                </a:solidFill>
                <a:cs typeface="Calibri Light"/>
              </a:rPr>
            </a:br>
            <a:br>
              <a:rPr lang="en-US" sz="4800">
                <a:solidFill>
                  <a:schemeClr val="bg1"/>
                </a:solidFill>
                <a:cs typeface="Calibri Light"/>
              </a:rPr>
            </a:br>
            <a:r>
              <a:rPr lang="en-US" sz="4800">
                <a:solidFill>
                  <a:schemeClr val="bg1"/>
                </a:solidFill>
                <a:cs typeface="Calibri Light"/>
              </a:rPr>
              <a:t>Chess 10</a:t>
            </a:r>
            <a:br>
              <a:rPr lang="en-US" sz="4800">
                <a:solidFill>
                  <a:schemeClr val="bg1"/>
                </a:solidFill>
                <a:cs typeface="Calibri Light"/>
              </a:rPr>
            </a:br>
            <a:endParaRPr lang="en-US" sz="4800">
              <a:solidFill>
                <a:schemeClr val="bg1"/>
              </a:solidFill>
              <a:cs typeface="Calibri Light"/>
            </a:endParaRPr>
          </a:p>
        </p:txBody>
      </p:sp>
      <p:graphicFrame>
        <p:nvGraphicFramePr>
          <p:cNvPr id="27" name="Content Placeholder 2">
            <a:extLst>
              <a:ext uri="{FF2B5EF4-FFF2-40B4-BE49-F238E27FC236}">
                <a16:creationId xmlns:a16="http://schemas.microsoft.com/office/drawing/2014/main" id="{04687CB2-9925-DBE3-E2B8-4485615310AD}"/>
              </a:ext>
            </a:extLst>
          </p:cNvPr>
          <p:cNvGraphicFramePr>
            <a:graphicFrameLocks noGrp="1"/>
          </p:cNvGraphicFramePr>
          <p:nvPr>
            <p:ph idx="1"/>
            <p:extLst>
              <p:ext uri="{D42A27DB-BD31-4B8C-83A1-F6EECF244321}">
                <p14:modId xmlns:p14="http://schemas.microsoft.com/office/powerpoint/2010/main" val="3287806937"/>
              </p:ext>
            </p:extLst>
          </p:nvPr>
        </p:nvGraphicFramePr>
        <p:xfrm>
          <a:off x="5166985" y="303591"/>
          <a:ext cx="6588691" cy="58967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812303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62F6B52-D305-2AB9-D3E6-C86E123436E1}"/>
              </a:ext>
            </a:extLst>
          </p:cNvPr>
          <p:cNvPicPr>
            <a:picLocks noChangeAspect="1"/>
          </p:cNvPicPr>
          <p:nvPr/>
        </p:nvPicPr>
        <p:blipFill rotWithShape="1">
          <a:blip r:embed="rId3"/>
          <a:srcRect l="12065" t="22754" r="16718" b="6522"/>
          <a:stretch/>
        </p:blipFill>
        <p:spPr>
          <a:xfrm>
            <a:off x="0" y="-1"/>
            <a:ext cx="12284766" cy="6862477"/>
          </a:xfrm>
          <a:prstGeom prst="rect">
            <a:avLst/>
          </a:prstGeom>
        </p:spPr>
      </p:pic>
      <p:sp>
        <p:nvSpPr>
          <p:cNvPr id="7" name="Rectangle 6">
            <a:extLst>
              <a:ext uri="{FF2B5EF4-FFF2-40B4-BE49-F238E27FC236}">
                <a16:creationId xmlns:a16="http://schemas.microsoft.com/office/drawing/2014/main" id="{58FE6D61-DFA5-DB7D-0E8F-1CF5D2E079A4}"/>
              </a:ext>
            </a:extLst>
          </p:cNvPr>
          <p:cNvSpPr/>
          <p:nvPr/>
        </p:nvSpPr>
        <p:spPr>
          <a:xfrm>
            <a:off x="0" y="4147074"/>
            <a:ext cx="3349374" cy="1688647"/>
          </a:xfrm>
          <a:prstGeom prst="rect">
            <a:avLst/>
          </a:prstGeom>
          <a:solidFill>
            <a:srgbClr val="DD7916"/>
          </a:solidFill>
          <a:ln>
            <a:solidFill>
              <a:srgbClr val="688C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3">
            <a:extLst>
              <a:ext uri="{FF2B5EF4-FFF2-40B4-BE49-F238E27FC236}">
                <a16:creationId xmlns:a16="http://schemas.microsoft.com/office/drawing/2014/main" id="{DB898705-5D6C-44AC-850B-5D091720329E}"/>
              </a:ext>
            </a:extLst>
          </p:cNvPr>
          <p:cNvSpPr>
            <a:spLocks noGrp="1"/>
          </p:cNvSpPr>
          <p:nvPr>
            <p:ph type="title"/>
          </p:nvPr>
        </p:nvSpPr>
        <p:spPr>
          <a:xfrm>
            <a:off x="7017251" y="2363056"/>
            <a:ext cx="2527442" cy="1988050"/>
          </a:xfrm>
          <a:solidFill>
            <a:srgbClr val="E1AC2B"/>
          </a:solidFill>
        </p:spPr>
        <p:txBody>
          <a:bodyPr vert="horz" lIns="91440" tIns="45720" rIns="91440" bIns="45720" rtlCol="0" anchor="b">
            <a:normAutofit fontScale="90000"/>
          </a:bodyPr>
          <a:lstStyle/>
          <a:p>
            <a:pPr>
              <a:lnSpc>
                <a:spcPct val="100000"/>
              </a:lnSpc>
            </a:pPr>
            <a:br>
              <a:rPr lang="en-US" sz="6600">
                <a:solidFill>
                  <a:srgbClr val="FFFFFF"/>
                </a:solidFill>
              </a:rPr>
            </a:br>
            <a:r>
              <a:rPr lang="en-US" sz="2000" b="1" u="sng">
                <a:solidFill>
                  <a:schemeClr val="bg1"/>
                </a:solidFill>
                <a:latin typeface="Gill Sans Nova" panose="020B0602020104020203" pitchFamily="34" charset="0"/>
              </a:rPr>
              <a:t>Credit for 6 Courses!</a:t>
            </a:r>
            <a:br>
              <a:rPr lang="en-US" sz="2000" b="1" u="sng">
                <a:solidFill>
                  <a:schemeClr val="bg1"/>
                </a:solidFill>
                <a:latin typeface="Gill Sans Nova" panose="020B0602020104020203" pitchFamily="34" charset="0"/>
              </a:rPr>
            </a:br>
            <a:r>
              <a:rPr lang="en-US" sz="2000">
                <a:solidFill>
                  <a:schemeClr val="bg1"/>
                </a:solidFill>
                <a:latin typeface="Gill Sans Nova" panose="020B0602020104020203" pitchFamily="34" charset="0"/>
              </a:rPr>
              <a:t>Physical &amp; Health Ed 10</a:t>
            </a:r>
            <a:br>
              <a:rPr lang="en-US" sz="2000">
                <a:solidFill>
                  <a:schemeClr val="bg1"/>
                </a:solidFill>
                <a:latin typeface="Gill Sans Nova" panose="020B0602020104020203" pitchFamily="34" charset="0"/>
              </a:rPr>
            </a:br>
            <a:r>
              <a:rPr lang="en-US" sz="2000">
                <a:solidFill>
                  <a:schemeClr val="bg1"/>
                </a:solidFill>
                <a:latin typeface="Gill Sans Nova" panose="020B0602020104020203" pitchFamily="34" charset="0"/>
              </a:rPr>
              <a:t>CLE 10</a:t>
            </a:r>
            <a:br>
              <a:rPr lang="en-US" sz="2000">
                <a:solidFill>
                  <a:schemeClr val="bg1"/>
                </a:solidFill>
                <a:latin typeface="Gill Sans Nova" panose="020B0602020104020203" pitchFamily="34" charset="0"/>
              </a:rPr>
            </a:br>
            <a:r>
              <a:rPr lang="en-US" sz="2000">
                <a:solidFill>
                  <a:schemeClr val="bg1"/>
                </a:solidFill>
                <a:latin typeface="Gill Sans Nova" panose="020B0602020104020203" pitchFamily="34" charset="0"/>
              </a:rPr>
              <a:t>Science 10</a:t>
            </a:r>
            <a:br>
              <a:rPr lang="en-US" sz="2000">
                <a:solidFill>
                  <a:schemeClr val="bg1"/>
                </a:solidFill>
                <a:latin typeface="Gill Sans Nova" panose="020B0602020104020203" pitchFamily="34" charset="0"/>
              </a:rPr>
            </a:br>
            <a:r>
              <a:rPr lang="en-US" sz="2000">
                <a:solidFill>
                  <a:schemeClr val="bg1"/>
                </a:solidFill>
                <a:latin typeface="Gill Sans Nova" panose="020B0602020104020203" pitchFamily="34" charset="0"/>
              </a:rPr>
              <a:t>Socials 10</a:t>
            </a:r>
            <a:br>
              <a:rPr lang="en-US" sz="2000">
                <a:solidFill>
                  <a:schemeClr val="bg1"/>
                </a:solidFill>
                <a:latin typeface="Gill Sans Nova" panose="020B0602020104020203" pitchFamily="34" charset="0"/>
              </a:rPr>
            </a:br>
            <a:r>
              <a:rPr lang="en-US" sz="2000">
                <a:solidFill>
                  <a:schemeClr val="bg1"/>
                </a:solidFill>
                <a:latin typeface="Gill Sans Nova" panose="020B0602020104020203" pitchFamily="34" charset="0"/>
              </a:rPr>
              <a:t>Earth Science 11</a:t>
            </a:r>
            <a:br>
              <a:rPr lang="en-US" sz="2000">
                <a:solidFill>
                  <a:schemeClr val="bg1"/>
                </a:solidFill>
                <a:latin typeface="Gill Sans Nova" panose="020B0602020104020203" pitchFamily="34" charset="0"/>
              </a:rPr>
            </a:br>
            <a:r>
              <a:rPr lang="en-US" sz="2000">
                <a:solidFill>
                  <a:schemeClr val="bg1"/>
                </a:solidFill>
                <a:latin typeface="Gill Sans Nova" panose="020B0602020104020203" pitchFamily="34" charset="0"/>
              </a:rPr>
              <a:t>Outdoor Leadership 10</a:t>
            </a:r>
            <a:endParaRPr lang="en-US" sz="6600">
              <a:solidFill>
                <a:srgbClr val="FFFFFF"/>
              </a:solidFill>
              <a:latin typeface="Gill Sans Nova" panose="020B0602020104020203" pitchFamily="34" charset="0"/>
              <a:cs typeface="MV Boli" panose="02000500030200090000" pitchFamily="2" charset="0"/>
            </a:endParaRPr>
          </a:p>
        </p:txBody>
      </p:sp>
      <p:pic>
        <p:nvPicPr>
          <p:cNvPr id="3" name="Picture 2" descr="Logo, icon&#10;&#10;Description automatically generated">
            <a:extLst>
              <a:ext uri="{FF2B5EF4-FFF2-40B4-BE49-F238E27FC236}">
                <a16:creationId xmlns:a16="http://schemas.microsoft.com/office/drawing/2014/main" id="{DD10CFF8-69C7-4526-AF19-F4DD5A375E7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620" b="93671" l="8537" r="90000">
                        <a14:foregroundMark x1="53171" y1="93924" x2="53171" y2="93924"/>
                        <a14:foregroundMark x1="8537" y1="54937" x2="8537" y2="54937"/>
                        <a14:foregroundMark x1="50488" y1="9367" x2="50488" y2="9367"/>
                      </a14:backgroundRemoval>
                    </a14:imgEffect>
                    <a14:imgEffect>
                      <a14:brightnessContrast bright="20000" contrast="-40000"/>
                    </a14:imgEffect>
                  </a14:imgLayer>
                </a14:imgProps>
              </a:ext>
            </a:extLst>
          </a:blip>
          <a:stretch>
            <a:fillRect/>
          </a:stretch>
        </p:blipFill>
        <p:spPr>
          <a:xfrm>
            <a:off x="10577945" y="5297814"/>
            <a:ext cx="1520952" cy="1465307"/>
          </a:xfrm>
          <a:prstGeom prst="rect">
            <a:avLst/>
          </a:prstGeom>
        </p:spPr>
      </p:pic>
      <p:sp>
        <p:nvSpPr>
          <p:cNvPr id="2" name="TextBox 1">
            <a:extLst>
              <a:ext uri="{FF2B5EF4-FFF2-40B4-BE49-F238E27FC236}">
                <a16:creationId xmlns:a16="http://schemas.microsoft.com/office/drawing/2014/main" id="{1D4C1378-2E62-0A09-A020-C377CC1DDF8C}"/>
              </a:ext>
            </a:extLst>
          </p:cNvPr>
          <p:cNvSpPr txBox="1"/>
          <p:nvPr/>
        </p:nvSpPr>
        <p:spPr>
          <a:xfrm>
            <a:off x="0" y="0"/>
            <a:ext cx="6494496" cy="1200329"/>
          </a:xfrm>
          <a:prstGeom prst="rect">
            <a:avLst/>
          </a:prstGeom>
          <a:solidFill>
            <a:srgbClr val="E1AC2B"/>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b="1">
                <a:solidFill>
                  <a:prstClr val="black"/>
                </a:solidFill>
                <a:latin typeface="Gill Sans Nova" panose="020B0602020104020203" pitchFamily="34" charset="0"/>
              </a:rPr>
              <a:t>JUNIOR</a:t>
            </a:r>
            <a:r>
              <a:rPr kumimoji="0" lang="en-US" sz="2400" b="1" i="0" u="none" strike="noStrike" kern="1200" cap="none" spc="0" normalizeH="0" baseline="0" noProof="0">
                <a:ln>
                  <a:noFill/>
                </a:ln>
                <a:solidFill>
                  <a:prstClr val="black"/>
                </a:solidFill>
                <a:effectLst/>
                <a:uLnTx/>
                <a:uFillTx/>
                <a:latin typeface="Gill Sans Nova" panose="020B0602020104020203" pitchFamily="34" charset="0"/>
                <a:ea typeface="+mn-ea"/>
                <a:cs typeface="+mn-cs"/>
              </a:rPr>
              <a:t> Environmental Studies Academy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Gill Sans Nova" panose="020B0602020104020203" pitchFamily="34" charset="0"/>
                <a:ea typeface="+mn-ea"/>
                <a:cs typeface="+mn-cs"/>
              </a:rPr>
              <a:t>202</a:t>
            </a:r>
            <a:r>
              <a:rPr lang="en-US" sz="2400" b="1">
                <a:solidFill>
                  <a:prstClr val="black"/>
                </a:solidFill>
                <a:latin typeface="Gill Sans Nova" panose="020B0602020104020203" pitchFamily="34" charset="0"/>
              </a:rPr>
              <a:t>4</a:t>
            </a:r>
            <a:r>
              <a:rPr kumimoji="0" lang="en-US" sz="2400" b="1" i="0" u="none" strike="noStrike" kern="1200" cap="none" spc="0" normalizeH="0" baseline="0" noProof="0">
                <a:ln>
                  <a:noFill/>
                </a:ln>
                <a:solidFill>
                  <a:prstClr val="black"/>
                </a:solidFill>
                <a:effectLst/>
                <a:uLnTx/>
                <a:uFillTx/>
                <a:latin typeface="Gill Sans Nova" panose="020B0602020104020203" pitchFamily="34" charset="0"/>
                <a:ea typeface="+mn-ea"/>
                <a:cs typeface="+mn-cs"/>
              </a:rPr>
              <a:t>/25 School Year</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400" b="1">
                <a:solidFill>
                  <a:prstClr val="black"/>
                </a:solidFill>
                <a:latin typeface="Gill Sans Nova" panose="020B0602020104020203" pitchFamily="34" charset="0"/>
              </a:rPr>
              <a:t>Take your Semester Outdoors!</a:t>
            </a:r>
            <a:endParaRPr kumimoji="0" lang="en-CA" sz="2400" b="1" i="0" u="none" strike="noStrike" kern="1200" cap="none" spc="0" normalizeH="0" baseline="0" noProof="0">
              <a:ln>
                <a:noFill/>
              </a:ln>
              <a:solidFill>
                <a:prstClr val="black"/>
              </a:solidFill>
              <a:effectLst/>
              <a:uLnTx/>
              <a:uFillTx/>
              <a:latin typeface="Gill Sans Nova" panose="020B0602020104020203" pitchFamily="34" charset="0"/>
              <a:ea typeface="+mn-ea"/>
              <a:cs typeface="+mn-cs"/>
            </a:endParaRPr>
          </a:p>
        </p:txBody>
      </p:sp>
      <p:sp>
        <p:nvSpPr>
          <p:cNvPr id="6" name="TextBox 5">
            <a:extLst>
              <a:ext uri="{FF2B5EF4-FFF2-40B4-BE49-F238E27FC236}">
                <a16:creationId xmlns:a16="http://schemas.microsoft.com/office/drawing/2014/main" id="{D1AEB5CC-9D89-9B5E-AC5A-1C268F5F7082}"/>
              </a:ext>
            </a:extLst>
          </p:cNvPr>
          <p:cNvSpPr txBox="1"/>
          <p:nvPr/>
        </p:nvSpPr>
        <p:spPr>
          <a:xfrm>
            <a:off x="0" y="4106518"/>
            <a:ext cx="3258589" cy="1754326"/>
          </a:xfrm>
          <a:prstGeom prst="rect">
            <a:avLst/>
          </a:prstGeom>
          <a:noFill/>
        </p:spPr>
        <p:txBody>
          <a:bodyPr wrap="square" rtlCol="0">
            <a:spAutoFit/>
          </a:bodyPr>
          <a:lstStyle/>
          <a:p>
            <a:pPr marL="285750" indent="-285750">
              <a:buFont typeface="Arial" panose="020B0604020202020204" pitchFamily="34" charset="0"/>
              <a:buChar char="•"/>
            </a:pPr>
            <a:r>
              <a:rPr lang="en-US" b="1">
                <a:latin typeface="Gill Sans Nova" panose="020B0602020104020203" pitchFamily="34" charset="0"/>
              </a:rPr>
              <a:t>Overnight Trips</a:t>
            </a:r>
          </a:p>
          <a:p>
            <a:pPr marL="285750" indent="-285750">
              <a:buFont typeface="Arial" panose="020B0604020202020204" pitchFamily="34" charset="0"/>
              <a:buChar char="•"/>
            </a:pPr>
            <a:r>
              <a:rPr lang="en-US" b="1">
                <a:latin typeface="Gill Sans Nova" panose="020B0602020104020203" pitchFamily="34" charset="0"/>
              </a:rPr>
              <a:t>Hiking</a:t>
            </a:r>
          </a:p>
          <a:p>
            <a:pPr marL="285750" indent="-285750">
              <a:buFont typeface="Arial" panose="020B0604020202020204" pitchFamily="34" charset="0"/>
              <a:buChar char="•"/>
            </a:pPr>
            <a:r>
              <a:rPr lang="en-US" b="1">
                <a:latin typeface="Gill Sans Nova" panose="020B0602020104020203" pitchFamily="34" charset="0"/>
              </a:rPr>
              <a:t>Community Building</a:t>
            </a:r>
          </a:p>
          <a:p>
            <a:pPr marL="285750" indent="-285750">
              <a:buFont typeface="Arial" panose="020B0604020202020204" pitchFamily="34" charset="0"/>
              <a:buChar char="•"/>
            </a:pPr>
            <a:r>
              <a:rPr lang="en-US" b="1">
                <a:latin typeface="Gill Sans Nova" panose="020B0602020104020203" pitchFamily="34" charset="0"/>
              </a:rPr>
              <a:t>First Aid</a:t>
            </a:r>
          </a:p>
          <a:p>
            <a:pPr marL="285750" indent="-285750">
              <a:buFont typeface="Arial" panose="020B0604020202020204" pitchFamily="34" charset="0"/>
              <a:buChar char="•"/>
            </a:pPr>
            <a:r>
              <a:rPr lang="en-US" b="1">
                <a:latin typeface="Gill Sans Nova" panose="020B0602020104020203" pitchFamily="34" charset="0"/>
              </a:rPr>
              <a:t>Canoe Certification</a:t>
            </a:r>
          </a:p>
          <a:p>
            <a:pPr marL="285750" indent="-285750">
              <a:buFont typeface="Arial" panose="020B0604020202020204" pitchFamily="34" charset="0"/>
              <a:buChar char="•"/>
            </a:pPr>
            <a:r>
              <a:rPr lang="en-US" b="1">
                <a:latin typeface="Gill Sans Nova" panose="020B0602020104020203" pitchFamily="34" charset="0"/>
              </a:rPr>
              <a:t>Bouldering </a:t>
            </a:r>
            <a:endParaRPr lang="en-CA" b="1">
              <a:latin typeface="Gill Sans Nova" panose="020B0602020104020203" pitchFamily="34" charset="0"/>
            </a:endParaRPr>
          </a:p>
        </p:txBody>
      </p:sp>
      <p:pic>
        <p:nvPicPr>
          <p:cNvPr id="10" name="Picture 9" descr="Icon&#10;&#10;Description automatically generated">
            <a:extLst>
              <a:ext uri="{FF2B5EF4-FFF2-40B4-BE49-F238E27FC236}">
                <a16:creationId xmlns:a16="http://schemas.microsoft.com/office/drawing/2014/main" id="{86E45D41-B49A-4748-3799-A7C2060695AA}"/>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92405" y="6030467"/>
            <a:ext cx="714375" cy="714375"/>
          </a:xfrm>
          <a:prstGeom prst="rect">
            <a:avLst/>
          </a:prstGeom>
        </p:spPr>
      </p:pic>
      <p:sp>
        <p:nvSpPr>
          <p:cNvPr id="12" name="Title 3">
            <a:extLst>
              <a:ext uri="{FF2B5EF4-FFF2-40B4-BE49-F238E27FC236}">
                <a16:creationId xmlns:a16="http://schemas.microsoft.com/office/drawing/2014/main" id="{09F0B679-73A2-1824-BD50-0BA5081C8F3F}"/>
              </a:ext>
            </a:extLst>
          </p:cNvPr>
          <p:cNvSpPr txBox="1">
            <a:spLocks/>
          </p:cNvSpPr>
          <p:nvPr/>
        </p:nvSpPr>
        <p:spPr>
          <a:xfrm>
            <a:off x="920642" y="6115049"/>
            <a:ext cx="2781030" cy="1465307"/>
          </a:xfrm>
          <a:prstGeom prst="rect">
            <a:avLst/>
          </a:prstGeom>
        </p:spPr>
        <p:txBody>
          <a:bodyPr vert="horz" lIns="91440" tIns="45720" rIns="91440" bIns="45720" rtlCol="0" anchor="b">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700" b="1">
                <a:latin typeface="Gill Sans Nova" panose="020B0602020104020203" pitchFamily="34" charset="0"/>
              </a:rPr>
              <a:t>@cent.es</a:t>
            </a:r>
            <a:br>
              <a:rPr lang="en-US" sz="1600" b="1">
                <a:solidFill>
                  <a:schemeClr val="bg1"/>
                </a:solidFill>
                <a:latin typeface="Gill Sans Nova" panose="020B0602020104020203" pitchFamily="34" charset="0"/>
              </a:rPr>
            </a:br>
            <a:br>
              <a:rPr lang="en-US" sz="6600">
                <a:solidFill>
                  <a:srgbClr val="FFFFFF"/>
                </a:solidFill>
                <a:latin typeface="Gill Sans Nova" panose="020B0602020104020203" pitchFamily="34" charset="0"/>
              </a:rPr>
            </a:br>
            <a:r>
              <a:rPr lang="en-US" sz="6600" b="1">
                <a:solidFill>
                  <a:srgbClr val="FFFFFF"/>
                </a:solidFill>
                <a:latin typeface="Gill Sans Nova" panose="020B0602020104020203" pitchFamily="34" charset="0"/>
                <a:cs typeface="MV Boli" panose="02000500030200090000" pitchFamily="2" charset="0"/>
              </a:rPr>
              <a:t> </a:t>
            </a:r>
          </a:p>
        </p:txBody>
      </p:sp>
    </p:spTree>
    <p:extLst>
      <p:ext uri="{BB962C8B-B14F-4D97-AF65-F5344CB8AC3E}">
        <p14:creationId xmlns:p14="http://schemas.microsoft.com/office/powerpoint/2010/main" val="25319593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people on a mountain&#10;&#10;Description automatically generated">
            <a:extLst>
              <a:ext uri="{FF2B5EF4-FFF2-40B4-BE49-F238E27FC236}">
                <a16:creationId xmlns:a16="http://schemas.microsoft.com/office/drawing/2014/main" id="{0E859871-D933-2648-6AE8-4049940075DF}"/>
              </a:ext>
            </a:extLst>
          </p:cNvPr>
          <p:cNvPicPr>
            <a:picLocks noChangeAspect="1"/>
          </p:cNvPicPr>
          <p:nvPr/>
        </p:nvPicPr>
        <p:blipFill rotWithShape="1">
          <a:blip r:embed="rId3">
            <a:extLst>
              <a:ext uri="{28A0092B-C50C-407E-A947-70E740481C1C}">
                <a14:useLocalDpi xmlns:a14="http://schemas.microsoft.com/office/drawing/2010/main" val="0"/>
              </a:ext>
            </a:extLst>
          </a:blip>
          <a:srcRect t="15546" b="9961"/>
          <a:stretch/>
        </p:blipFill>
        <p:spPr>
          <a:xfrm>
            <a:off x="-82826" y="0"/>
            <a:ext cx="12274826" cy="6858000"/>
          </a:xfrm>
          <a:prstGeom prst="rect">
            <a:avLst/>
          </a:prstGeom>
        </p:spPr>
      </p:pic>
      <p:sp>
        <p:nvSpPr>
          <p:cNvPr id="7" name="Rectangle 6">
            <a:extLst>
              <a:ext uri="{FF2B5EF4-FFF2-40B4-BE49-F238E27FC236}">
                <a16:creationId xmlns:a16="http://schemas.microsoft.com/office/drawing/2014/main" id="{58FE6D61-DFA5-DB7D-0E8F-1CF5D2E079A4}"/>
              </a:ext>
            </a:extLst>
          </p:cNvPr>
          <p:cNvSpPr/>
          <p:nvPr/>
        </p:nvSpPr>
        <p:spPr>
          <a:xfrm>
            <a:off x="0" y="3524250"/>
            <a:ext cx="4165369" cy="2266950"/>
          </a:xfrm>
          <a:prstGeom prst="rect">
            <a:avLst/>
          </a:prstGeom>
          <a:solidFill>
            <a:srgbClr val="688CB7"/>
          </a:solidFill>
          <a:ln>
            <a:solidFill>
              <a:srgbClr val="688C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3">
            <a:extLst>
              <a:ext uri="{FF2B5EF4-FFF2-40B4-BE49-F238E27FC236}">
                <a16:creationId xmlns:a16="http://schemas.microsoft.com/office/drawing/2014/main" id="{DB898705-5D6C-44AC-850B-5D091720329E}"/>
              </a:ext>
            </a:extLst>
          </p:cNvPr>
          <p:cNvSpPr>
            <a:spLocks noGrp="1"/>
          </p:cNvSpPr>
          <p:nvPr>
            <p:ph type="title"/>
          </p:nvPr>
        </p:nvSpPr>
        <p:spPr>
          <a:xfrm>
            <a:off x="8839367" y="0"/>
            <a:ext cx="3352633" cy="2276061"/>
          </a:xfrm>
        </p:spPr>
        <p:txBody>
          <a:bodyPr vert="horz" lIns="91440" tIns="45720" rIns="91440" bIns="45720" rtlCol="0" anchor="b">
            <a:normAutofit fontScale="90000"/>
          </a:bodyPr>
          <a:lstStyle/>
          <a:p>
            <a:pPr>
              <a:lnSpc>
                <a:spcPct val="100000"/>
              </a:lnSpc>
            </a:pPr>
            <a:br>
              <a:rPr lang="en-US" sz="6600">
                <a:solidFill>
                  <a:srgbClr val="FFFFFF"/>
                </a:solidFill>
              </a:rPr>
            </a:br>
            <a:r>
              <a:rPr lang="en-US" sz="2000" b="1" u="sng">
                <a:solidFill>
                  <a:schemeClr val="bg1"/>
                </a:solidFill>
                <a:latin typeface="Gill Sans Nova" panose="020B0602020104020203" pitchFamily="34" charset="0"/>
              </a:rPr>
              <a:t>Credit for 6 Courses!</a:t>
            </a:r>
            <a:br>
              <a:rPr lang="en-US" sz="2000" b="1" u="sng">
                <a:solidFill>
                  <a:schemeClr val="bg1"/>
                </a:solidFill>
                <a:latin typeface="Gill Sans Nova" panose="020B0602020104020203" pitchFamily="34" charset="0"/>
              </a:rPr>
            </a:br>
            <a:r>
              <a:rPr lang="en-US" sz="2000" b="1">
                <a:solidFill>
                  <a:schemeClr val="bg1"/>
                </a:solidFill>
                <a:latin typeface="Gill Sans Nova" panose="020B0602020104020203" pitchFamily="34" charset="0"/>
              </a:rPr>
              <a:t>Life Science 11</a:t>
            </a:r>
            <a:br>
              <a:rPr lang="en-US" sz="2000" b="1">
                <a:solidFill>
                  <a:schemeClr val="bg1"/>
                </a:solidFill>
                <a:latin typeface="Gill Sans Nova" panose="020B0602020104020203" pitchFamily="34" charset="0"/>
              </a:rPr>
            </a:br>
            <a:r>
              <a:rPr lang="en-US" sz="2000" b="1">
                <a:solidFill>
                  <a:schemeClr val="bg1"/>
                </a:solidFill>
                <a:latin typeface="Gill Sans Nova" panose="020B0602020104020203" pitchFamily="34" charset="0"/>
              </a:rPr>
              <a:t>Environmental Science 11/12</a:t>
            </a:r>
            <a:br>
              <a:rPr lang="en-US" sz="2000" b="1" u="sng">
                <a:solidFill>
                  <a:schemeClr val="bg1"/>
                </a:solidFill>
                <a:latin typeface="Gill Sans Nova" panose="020B0602020104020203" pitchFamily="34" charset="0"/>
              </a:rPr>
            </a:br>
            <a:r>
              <a:rPr lang="en-US" sz="2000" b="1">
                <a:solidFill>
                  <a:schemeClr val="bg1"/>
                </a:solidFill>
                <a:latin typeface="Gill Sans Nova" panose="020B0602020104020203" pitchFamily="34" charset="0"/>
              </a:rPr>
              <a:t>BC First Peoples 12</a:t>
            </a:r>
            <a:br>
              <a:rPr lang="en-US" sz="2000" b="1">
                <a:solidFill>
                  <a:schemeClr val="bg1"/>
                </a:solidFill>
                <a:latin typeface="Gill Sans Nova" panose="020B0602020104020203" pitchFamily="34" charset="0"/>
              </a:rPr>
            </a:br>
            <a:r>
              <a:rPr lang="en-US" sz="2000" b="1">
                <a:solidFill>
                  <a:schemeClr val="bg1"/>
                </a:solidFill>
                <a:latin typeface="Gill Sans Nova" panose="020B0602020104020203" pitchFamily="34" charset="0"/>
              </a:rPr>
              <a:t>English First Peoples 11/12</a:t>
            </a:r>
            <a:br>
              <a:rPr lang="en-US" sz="2000" b="1">
                <a:solidFill>
                  <a:schemeClr val="bg1"/>
                </a:solidFill>
                <a:latin typeface="Gill Sans Nova" panose="020B0602020104020203" pitchFamily="34" charset="0"/>
              </a:rPr>
            </a:br>
            <a:r>
              <a:rPr lang="en-US" sz="2000" b="1">
                <a:solidFill>
                  <a:schemeClr val="bg1"/>
                </a:solidFill>
                <a:latin typeface="Gill Sans Nova" panose="020B0602020104020203" pitchFamily="34" charset="0"/>
              </a:rPr>
              <a:t>Outdoor Education 11/12</a:t>
            </a:r>
            <a:br>
              <a:rPr lang="en-US" sz="2000" b="1">
                <a:solidFill>
                  <a:schemeClr val="bg1"/>
                </a:solidFill>
                <a:latin typeface="Gill Sans Nova" panose="020B0602020104020203" pitchFamily="34" charset="0"/>
              </a:rPr>
            </a:br>
            <a:r>
              <a:rPr lang="en-US" sz="2000" b="1">
                <a:solidFill>
                  <a:schemeClr val="bg1"/>
                </a:solidFill>
                <a:latin typeface="Gill Sans Nova" panose="020B0602020104020203" pitchFamily="34" charset="0"/>
              </a:rPr>
              <a:t>Outdoor Leadership 11/12</a:t>
            </a:r>
            <a:endParaRPr lang="en-US" sz="6600" b="1">
              <a:solidFill>
                <a:srgbClr val="FFFFFF"/>
              </a:solidFill>
              <a:latin typeface="Gill Sans Nova" panose="020B0602020104020203" pitchFamily="34" charset="0"/>
              <a:cs typeface="MV Boli" panose="02000500030200090000" pitchFamily="2" charset="0"/>
            </a:endParaRPr>
          </a:p>
        </p:txBody>
      </p:sp>
      <p:pic>
        <p:nvPicPr>
          <p:cNvPr id="3" name="Picture 2" descr="Logo, icon&#10;&#10;Description automatically generated">
            <a:extLst>
              <a:ext uri="{FF2B5EF4-FFF2-40B4-BE49-F238E27FC236}">
                <a16:creationId xmlns:a16="http://schemas.microsoft.com/office/drawing/2014/main" id="{DD10CFF8-69C7-4526-AF19-F4DD5A375E7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620" b="93671" l="8537" r="90000">
                        <a14:foregroundMark x1="53171" y1="93924" x2="53171" y2="93924"/>
                        <a14:foregroundMark x1="8537" y1="54937" x2="8537" y2="54937"/>
                        <a14:foregroundMark x1="50488" y1="9367" x2="50488" y2="9367"/>
                      </a14:backgroundRemoval>
                    </a14:imgEffect>
                    <a14:imgEffect>
                      <a14:brightnessContrast bright="20000" contrast="-40000"/>
                    </a14:imgEffect>
                  </a14:imgLayer>
                </a14:imgProps>
              </a:ext>
            </a:extLst>
          </a:blip>
          <a:stretch>
            <a:fillRect/>
          </a:stretch>
        </p:blipFill>
        <p:spPr>
          <a:xfrm>
            <a:off x="10577945" y="5297814"/>
            <a:ext cx="1520952" cy="1465307"/>
          </a:xfrm>
          <a:prstGeom prst="rect">
            <a:avLst/>
          </a:prstGeom>
        </p:spPr>
      </p:pic>
      <p:sp>
        <p:nvSpPr>
          <p:cNvPr id="2" name="TextBox 1">
            <a:extLst>
              <a:ext uri="{FF2B5EF4-FFF2-40B4-BE49-F238E27FC236}">
                <a16:creationId xmlns:a16="http://schemas.microsoft.com/office/drawing/2014/main" id="{1D4C1378-2E62-0A09-A020-C377CC1DDF8C}"/>
              </a:ext>
            </a:extLst>
          </p:cNvPr>
          <p:cNvSpPr txBox="1"/>
          <p:nvPr/>
        </p:nvSpPr>
        <p:spPr>
          <a:xfrm>
            <a:off x="363504" y="209830"/>
            <a:ext cx="6494496" cy="206210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Gill Sans Nova" panose="020B0602020104020203" pitchFamily="34" charset="0"/>
                <a:ea typeface="+mn-ea"/>
                <a:cs typeface="+mn-cs"/>
              </a:rPr>
              <a:t>SENIOR Environmental Studies Academy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Gill Sans Nova" panose="020B0602020104020203" pitchFamily="34" charset="0"/>
                <a:ea typeface="+mn-ea"/>
                <a:cs typeface="+mn-cs"/>
              </a:rPr>
              <a:t>202</a:t>
            </a:r>
            <a:r>
              <a:rPr lang="en-US" sz="3200" b="1">
                <a:solidFill>
                  <a:prstClr val="black"/>
                </a:solidFill>
                <a:latin typeface="Gill Sans Nova" panose="020B0602020104020203" pitchFamily="34" charset="0"/>
              </a:rPr>
              <a:t>4</a:t>
            </a:r>
            <a:r>
              <a:rPr kumimoji="0" lang="en-US" sz="3200" b="1" i="0" u="none" strike="noStrike" kern="1200" cap="none" spc="0" normalizeH="0" baseline="0" noProof="0">
                <a:ln>
                  <a:noFill/>
                </a:ln>
                <a:solidFill>
                  <a:prstClr val="black"/>
                </a:solidFill>
                <a:effectLst/>
                <a:uLnTx/>
                <a:uFillTx/>
                <a:latin typeface="Gill Sans Nova" panose="020B0602020104020203" pitchFamily="34" charset="0"/>
                <a:ea typeface="+mn-ea"/>
                <a:cs typeface="+mn-cs"/>
              </a:rPr>
              <a:t>/25 School Year</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a:solidFill>
                  <a:prstClr val="black"/>
                </a:solidFill>
                <a:latin typeface="Gill Sans Nova" panose="020B0602020104020203" pitchFamily="34" charset="0"/>
              </a:rPr>
              <a:t>Take your Semester Outdoors!</a:t>
            </a:r>
            <a:endParaRPr kumimoji="0" lang="en-CA" sz="3200" b="1" i="0" u="none" strike="noStrike" kern="1200" cap="none" spc="0" normalizeH="0" baseline="0" noProof="0">
              <a:ln>
                <a:noFill/>
              </a:ln>
              <a:solidFill>
                <a:prstClr val="black"/>
              </a:solidFill>
              <a:effectLst/>
              <a:uLnTx/>
              <a:uFillTx/>
              <a:latin typeface="Gill Sans Nova" panose="020B0602020104020203" pitchFamily="34" charset="0"/>
              <a:ea typeface="+mn-ea"/>
              <a:cs typeface="+mn-cs"/>
            </a:endParaRPr>
          </a:p>
        </p:txBody>
      </p:sp>
      <p:sp>
        <p:nvSpPr>
          <p:cNvPr id="6" name="TextBox 5">
            <a:extLst>
              <a:ext uri="{FF2B5EF4-FFF2-40B4-BE49-F238E27FC236}">
                <a16:creationId xmlns:a16="http://schemas.microsoft.com/office/drawing/2014/main" id="{D1AEB5CC-9D89-9B5E-AC5A-1C268F5F7082}"/>
              </a:ext>
            </a:extLst>
          </p:cNvPr>
          <p:cNvSpPr txBox="1"/>
          <p:nvPr/>
        </p:nvSpPr>
        <p:spPr>
          <a:xfrm>
            <a:off x="906780" y="3550483"/>
            <a:ext cx="3258589" cy="2246769"/>
          </a:xfrm>
          <a:prstGeom prst="rect">
            <a:avLst/>
          </a:prstGeom>
          <a:noFill/>
        </p:spPr>
        <p:txBody>
          <a:bodyPr wrap="square" rtlCol="0">
            <a:spAutoFit/>
          </a:bodyPr>
          <a:lstStyle/>
          <a:p>
            <a:pPr marL="285750" indent="-285750">
              <a:buFont typeface="Arial" panose="020B0604020202020204" pitchFamily="34" charset="0"/>
              <a:buChar char="•"/>
            </a:pPr>
            <a:r>
              <a:rPr lang="en-US" sz="2000" b="1">
                <a:latin typeface="Gill Sans Nova" panose="020B0602020104020203" pitchFamily="34" charset="0"/>
              </a:rPr>
              <a:t>Overnight Trips</a:t>
            </a:r>
          </a:p>
          <a:p>
            <a:pPr marL="285750" indent="-285750">
              <a:buFont typeface="Arial" panose="020B0604020202020204" pitchFamily="34" charset="0"/>
              <a:buChar char="•"/>
            </a:pPr>
            <a:r>
              <a:rPr lang="en-US" sz="2000" b="1">
                <a:latin typeface="Gill Sans Nova" panose="020B0602020104020203" pitchFamily="34" charset="0"/>
              </a:rPr>
              <a:t>Hiking</a:t>
            </a:r>
          </a:p>
          <a:p>
            <a:pPr marL="285750" indent="-285750">
              <a:buFont typeface="Arial" panose="020B0604020202020204" pitchFamily="34" charset="0"/>
              <a:buChar char="•"/>
            </a:pPr>
            <a:r>
              <a:rPr lang="en-US" sz="2000" b="1">
                <a:latin typeface="Gill Sans Nova" panose="020B0602020104020203" pitchFamily="34" charset="0"/>
              </a:rPr>
              <a:t>Field Research</a:t>
            </a:r>
          </a:p>
          <a:p>
            <a:pPr marL="285750" indent="-285750">
              <a:buFont typeface="Arial" panose="020B0604020202020204" pitchFamily="34" charset="0"/>
              <a:buChar char="•"/>
            </a:pPr>
            <a:r>
              <a:rPr lang="en-US" sz="2000" b="1">
                <a:latin typeface="Gill Sans Nova" panose="020B0602020104020203" pitchFamily="34" charset="0"/>
              </a:rPr>
              <a:t>Community Building</a:t>
            </a:r>
          </a:p>
          <a:p>
            <a:pPr marL="285750" indent="-285750">
              <a:buFont typeface="Arial" panose="020B0604020202020204" pitchFamily="34" charset="0"/>
              <a:buChar char="•"/>
            </a:pPr>
            <a:r>
              <a:rPr lang="en-US" sz="2000" b="1">
                <a:latin typeface="Gill Sans Nova" panose="020B0602020104020203" pitchFamily="34" charset="0"/>
              </a:rPr>
              <a:t>Wilderness First Aid</a:t>
            </a:r>
          </a:p>
          <a:p>
            <a:pPr marL="285750" indent="-285750">
              <a:buFont typeface="Arial" panose="020B0604020202020204" pitchFamily="34" charset="0"/>
              <a:buChar char="•"/>
            </a:pPr>
            <a:r>
              <a:rPr lang="en-US" sz="2000" b="1">
                <a:latin typeface="Gill Sans Nova" panose="020B0602020104020203" pitchFamily="34" charset="0"/>
              </a:rPr>
              <a:t>Canoe Certification</a:t>
            </a:r>
          </a:p>
          <a:p>
            <a:pPr marL="285750" indent="-285750">
              <a:buFont typeface="Arial" panose="020B0604020202020204" pitchFamily="34" charset="0"/>
              <a:buChar char="•"/>
            </a:pPr>
            <a:r>
              <a:rPr lang="en-US" sz="2000" b="1">
                <a:latin typeface="Gill Sans Nova" panose="020B0602020104020203" pitchFamily="34" charset="0"/>
              </a:rPr>
              <a:t>Belay/Rock Climbing</a:t>
            </a:r>
            <a:endParaRPr lang="en-CA" sz="2000" b="1">
              <a:latin typeface="Gill Sans Nova" panose="020B0602020104020203" pitchFamily="34" charset="0"/>
            </a:endParaRPr>
          </a:p>
        </p:txBody>
      </p:sp>
      <p:pic>
        <p:nvPicPr>
          <p:cNvPr id="10" name="Picture 9" descr="Icon&#10;&#10;Description automatically generated">
            <a:extLst>
              <a:ext uri="{FF2B5EF4-FFF2-40B4-BE49-F238E27FC236}">
                <a16:creationId xmlns:a16="http://schemas.microsoft.com/office/drawing/2014/main" id="{86E45D41-B49A-4748-3799-A7C2060695AA}"/>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92405" y="6030467"/>
            <a:ext cx="714375" cy="714375"/>
          </a:xfrm>
          <a:prstGeom prst="rect">
            <a:avLst/>
          </a:prstGeom>
        </p:spPr>
      </p:pic>
      <p:sp>
        <p:nvSpPr>
          <p:cNvPr id="12" name="Title 3">
            <a:extLst>
              <a:ext uri="{FF2B5EF4-FFF2-40B4-BE49-F238E27FC236}">
                <a16:creationId xmlns:a16="http://schemas.microsoft.com/office/drawing/2014/main" id="{09F0B679-73A2-1824-BD50-0BA5081C8F3F}"/>
              </a:ext>
            </a:extLst>
          </p:cNvPr>
          <p:cNvSpPr txBox="1">
            <a:spLocks/>
          </p:cNvSpPr>
          <p:nvPr/>
        </p:nvSpPr>
        <p:spPr>
          <a:xfrm>
            <a:off x="920642" y="6115049"/>
            <a:ext cx="2781030" cy="1465307"/>
          </a:xfrm>
          <a:prstGeom prst="rect">
            <a:avLst/>
          </a:prstGeom>
        </p:spPr>
        <p:txBody>
          <a:bodyPr vert="horz" lIns="91440" tIns="45720" rIns="91440" bIns="45720" rtlCol="0" anchor="b">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700" b="1">
                <a:latin typeface="Gill Sans Nova" panose="020B0602020104020203" pitchFamily="34" charset="0"/>
              </a:rPr>
              <a:t>@cent.es</a:t>
            </a:r>
            <a:br>
              <a:rPr lang="en-US" sz="1600" b="1">
                <a:solidFill>
                  <a:schemeClr val="bg1"/>
                </a:solidFill>
                <a:latin typeface="Gill Sans Nova" panose="020B0602020104020203" pitchFamily="34" charset="0"/>
              </a:rPr>
            </a:br>
            <a:br>
              <a:rPr lang="en-US" sz="6600">
                <a:solidFill>
                  <a:srgbClr val="FFFFFF"/>
                </a:solidFill>
                <a:latin typeface="Gill Sans Nova" panose="020B0602020104020203" pitchFamily="34" charset="0"/>
              </a:rPr>
            </a:br>
            <a:r>
              <a:rPr lang="en-US" sz="6600" b="1">
                <a:solidFill>
                  <a:srgbClr val="FFFFFF"/>
                </a:solidFill>
                <a:latin typeface="Gill Sans Nova" panose="020B0602020104020203" pitchFamily="34" charset="0"/>
                <a:cs typeface="MV Boli" panose="02000500030200090000" pitchFamily="2" charset="0"/>
              </a:rPr>
              <a:t> </a:t>
            </a:r>
          </a:p>
        </p:txBody>
      </p:sp>
    </p:spTree>
    <p:extLst>
      <p:ext uri="{BB962C8B-B14F-4D97-AF65-F5344CB8AC3E}">
        <p14:creationId xmlns:p14="http://schemas.microsoft.com/office/powerpoint/2010/main" val="8141019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7D144591-E9E9-4209-8701-3BB48A917D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B2AC77C0-18A4-4FDA-BDFF-FAC9EE369152}"/>
              </a:ext>
            </a:extLst>
          </p:cNvPr>
          <p:cNvSpPr>
            <a:spLocks noGrp="1"/>
          </p:cNvSpPr>
          <p:nvPr>
            <p:ph type="title"/>
          </p:nvPr>
        </p:nvSpPr>
        <p:spPr>
          <a:xfrm>
            <a:off x="8016084" y="547712"/>
            <a:ext cx="3337715" cy="5577367"/>
          </a:xfrm>
        </p:spPr>
        <p:txBody>
          <a:bodyPr vert="horz" lIns="91440" tIns="45720" rIns="91440" bIns="45720" rtlCol="0" anchor="ctr">
            <a:normAutofit/>
          </a:bodyPr>
          <a:lstStyle/>
          <a:p>
            <a:r>
              <a:rPr lang="en-US" sz="5200" kern="1200">
                <a:solidFill>
                  <a:schemeClr val="tx1"/>
                </a:solidFill>
                <a:latin typeface="+mj-lt"/>
                <a:ea typeface="+mj-ea"/>
                <a:cs typeface="+mj-cs"/>
              </a:rPr>
              <a:t>Required Courses</a:t>
            </a:r>
          </a:p>
        </p:txBody>
      </p:sp>
      <p:graphicFrame>
        <p:nvGraphicFramePr>
          <p:cNvPr id="20" name="Text Placeholder 10">
            <a:extLst>
              <a:ext uri="{FF2B5EF4-FFF2-40B4-BE49-F238E27FC236}">
                <a16:creationId xmlns:a16="http://schemas.microsoft.com/office/drawing/2014/main" id="{4DD77941-8D69-404B-9A94-D3D7A75995D8}"/>
              </a:ext>
            </a:extLst>
          </p:cNvPr>
          <p:cNvGraphicFramePr/>
          <p:nvPr>
            <p:extLst>
              <p:ext uri="{D42A27DB-BD31-4B8C-83A1-F6EECF244321}">
                <p14:modId xmlns:p14="http://schemas.microsoft.com/office/powerpoint/2010/main" val="2777955847"/>
              </p:ext>
            </p:extLst>
          </p:nvPr>
        </p:nvGraphicFramePr>
        <p:xfrm>
          <a:off x="838200" y="620392"/>
          <a:ext cx="6630174"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018372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018D81F-7D01-7D36-9BA4-541E065699AC}"/>
              </a:ext>
            </a:extLst>
          </p:cNvPr>
          <p:cNvPicPr>
            <a:picLocks noGrp="1" noChangeAspect="1"/>
          </p:cNvPicPr>
          <p:nvPr>
            <p:ph idx="1"/>
          </p:nvPr>
        </p:nvPicPr>
        <p:blipFill rotWithShape="1">
          <a:blip r:embed="rId2"/>
          <a:srcRect t="1765" r="-1" b="2568"/>
          <a:stretch/>
        </p:blipFill>
        <p:spPr>
          <a:xfrm>
            <a:off x="321733" y="321733"/>
            <a:ext cx="11548534" cy="6214534"/>
          </a:xfrm>
          <a:prstGeom prst="rect">
            <a:avLst/>
          </a:prstGeom>
        </p:spPr>
      </p:pic>
    </p:spTree>
    <p:extLst>
      <p:ext uri="{BB962C8B-B14F-4D97-AF65-F5344CB8AC3E}">
        <p14:creationId xmlns:p14="http://schemas.microsoft.com/office/powerpoint/2010/main" val="1984434403"/>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556783" y="457200"/>
            <a:ext cx="4166888" cy="5943600"/>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11B523D-9B36-4AAA-A377-FAECB22B7088}"/>
              </a:ext>
            </a:extLst>
          </p:cNvPr>
          <p:cNvSpPr/>
          <p:nvPr/>
        </p:nvSpPr>
        <p:spPr>
          <a:xfrm>
            <a:off x="1579475" y="3977909"/>
            <a:ext cx="2107100" cy="21071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8AB82BA-254E-BA9F-EA03-7CBA5644BB52}"/>
              </a:ext>
            </a:extLst>
          </p:cNvPr>
          <p:cNvPicPr>
            <a:picLocks noChangeAspect="1"/>
          </p:cNvPicPr>
          <p:nvPr/>
        </p:nvPicPr>
        <p:blipFill>
          <a:blip r:embed="rId2"/>
          <a:stretch>
            <a:fillRect/>
          </a:stretch>
        </p:blipFill>
        <p:spPr>
          <a:xfrm>
            <a:off x="479298" y="826420"/>
            <a:ext cx="11233404" cy="5258590"/>
          </a:xfrm>
          <a:prstGeom prst="rect">
            <a:avLst/>
          </a:prstGeom>
        </p:spPr>
      </p:pic>
    </p:spTree>
    <p:extLst>
      <p:ext uri="{BB962C8B-B14F-4D97-AF65-F5344CB8AC3E}">
        <p14:creationId xmlns:p14="http://schemas.microsoft.com/office/powerpoint/2010/main" val="13129296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40963E7-41C0-CA5B-EC6C-D22F6AC1AF20}"/>
              </a:ext>
            </a:extLst>
          </p:cNvPr>
          <p:cNvPicPr>
            <a:picLocks noChangeAspect="1"/>
          </p:cNvPicPr>
          <p:nvPr/>
        </p:nvPicPr>
        <p:blipFill>
          <a:blip r:embed="rId2"/>
          <a:stretch>
            <a:fillRect/>
          </a:stretch>
        </p:blipFill>
        <p:spPr>
          <a:xfrm>
            <a:off x="2224704" y="456942"/>
            <a:ext cx="7742591" cy="5944115"/>
          </a:xfrm>
          <a:prstGeom prst="rect">
            <a:avLst/>
          </a:prstGeom>
        </p:spPr>
      </p:pic>
    </p:spTree>
    <p:extLst>
      <p:ext uri="{BB962C8B-B14F-4D97-AF65-F5344CB8AC3E}">
        <p14:creationId xmlns:p14="http://schemas.microsoft.com/office/powerpoint/2010/main" val="28222888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4A426F-A52C-4EF4-A3A0-A97CA0E31CD0}"/>
              </a:ext>
            </a:extLst>
          </p:cNvPr>
          <p:cNvSpPr>
            <a:spLocks noGrp="1"/>
          </p:cNvSpPr>
          <p:nvPr>
            <p:ph type="title"/>
          </p:nvPr>
        </p:nvSpPr>
        <p:spPr>
          <a:xfrm>
            <a:off x="1383564" y="348865"/>
            <a:ext cx="9718111" cy="1576446"/>
          </a:xfrm>
        </p:spPr>
        <p:txBody>
          <a:bodyPr anchor="ctr">
            <a:normAutofit/>
          </a:bodyPr>
          <a:lstStyle/>
          <a:p>
            <a:r>
              <a:rPr lang="en-US" sz="3400" b="1">
                <a:solidFill>
                  <a:srgbClr val="FFFFFF"/>
                </a:solidFill>
              </a:rPr>
              <a:t>Leadership</a:t>
            </a:r>
            <a:br>
              <a:rPr lang="en-US" sz="3400" b="1">
                <a:solidFill>
                  <a:srgbClr val="FFFFFF"/>
                </a:solidFill>
              </a:rPr>
            </a:br>
            <a:r>
              <a:rPr lang="en-US" sz="3400" b="1">
                <a:solidFill>
                  <a:srgbClr val="FFFFFF"/>
                </a:solidFill>
              </a:rPr>
              <a:t>Courses </a:t>
            </a:r>
            <a:br>
              <a:rPr lang="en-US" sz="3400" b="1">
                <a:solidFill>
                  <a:srgbClr val="FFFFFF"/>
                </a:solidFill>
              </a:rPr>
            </a:br>
            <a:r>
              <a:rPr lang="en-US" sz="3400" b="1">
                <a:solidFill>
                  <a:srgbClr val="FFFFFF"/>
                </a:solidFill>
              </a:rPr>
              <a:t> </a:t>
            </a:r>
            <a:endParaRPr lang="en-CA" sz="3400" b="1">
              <a:solidFill>
                <a:srgbClr val="FFFFFF"/>
              </a:solidFill>
            </a:endParaRPr>
          </a:p>
        </p:txBody>
      </p:sp>
      <p:graphicFrame>
        <p:nvGraphicFramePr>
          <p:cNvPr id="5" name="Content Placeholder 2">
            <a:extLst>
              <a:ext uri="{FF2B5EF4-FFF2-40B4-BE49-F238E27FC236}">
                <a16:creationId xmlns:a16="http://schemas.microsoft.com/office/drawing/2014/main" id="{9F365716-2252-4B29-9EB4-FF1C1E779404}"/>
              </a:ext>
            </a:extLst>
          </p:cNvPr>
          <p:cNvGraphicFramePr>
            <a:graphicFrameLocks noGrp="1"/>
          </p:cNvGraphicFramePr>
          <p:nvPr>
            <p:ph idx="1"/>
            <p:extLst>
              <p:ext uri="{D42A27DB-BD31-4B8C-83A1-F6EECF244321}">
                <p14:modId xmlns:p14="http://schemas.microsoft.com/office/powerpoint/2010/main" val="4059947459"/>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743770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4A426F-A52C-4EF4-A3A0-A97CA0E31CD0}"/>
              </a:ext>
            </a:extLst>
          </p:cNvPr>
          <p:cNvSpPr>
            <a:spLocks noGrp="1"/>
          </p:cNvSpPr>
          <p:nvPr>
            <p:ph type="title"/>
          </p:nvPr>
        </p:nvSpPr>
        <p:spPr>
          <a:xfrm>
            <a:off x="838200" y="557189"/>
            <a:ext cx="3374136" cy="5567891"/>
          </a:xfrm>
        </p:spPr>
        <p:txBody>
          <a:bodyPr>
            <a:normAutofit/>
          </a:bodyPr>
          <a:lstStyle/>
          <a:p>
            <a:r>
              <a:rPr lang="en-US" sz="5200" b="1"/>
              <a:t>Leadership</a:t>
            </a:r>
            <a:br>
              <a:rPr lang="en-US" sz="5200" b="1"/>
            </a:br>
            <a:r>
              <a:rPr lang="en-US" sz="5200" b="1"/>
              <a:t>Courses </a:t>
            </a:r>
            <a:br>
              <a:rPr lang="en-US" sz="5200" b="1"/>
            </a:br>
            <a:r>
              <a:rPr lang="en-US" sz="5200" b="1"/>
              <a:t> </a:t>
            </a:r>
            <a:endParaRPr lang="en-CA" sz="5200" b="1"/>
          </a:p>
        </p:txBody>
      </p:sp>
      <p:graphicFrame>
        <p:nvGraphicFramePr>
          <p:cNvPr id="5" name="Content Placeholder 2">
            <a:extLst>
              <a:ext uri="{FF2B5EF4-FFF2-40B4-BE49-F238E27FC236}">
                <a16:creationId xmlns:a16="http://schemas.microsoft.com/office/drawing/2014/main" id="{9F365716-2252-4B29-9EB4-FF1C1E779404}"/>
              </a:ext>
            </a:extLst>
          </p:cNvPr>
          <p:cNvGraphicFramePr>
            <a:graphicFrameLocks noGrp="1"/>
          </p:cNvGraphicFramePr>
          <p:nvPr>
            <p:ph idx="1"/>
            <p:extLst>
              <p:ext uri="{D42A27DB-BD31-4B8C-83A1-F6EECF244321}">
                <p14:modId xmlns:p14="http://schemas.microsoft.com/office/powerpoint/2010/main" val="459613220"/>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979140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4A426F-A52C-4EF4-A3A0-A97CA0E31CD0}"/>
              </a:ext>
            </a:extLst>
          </p:cNvPr>
          <p:cNvSpPr>
            <a:spLocks noGrp="1"/>
          </p:cNvSpPr>
          <p:nvPr>
            <p:ph type="title"/>
          </p:nvPr>
        </p:nvSpPr>
        <p:spPr>
          <a:xfrm>
            <a:off x="838200" y="557188"/>
            <a:ext cx="10515600" cy="1133499"/>
          </a:xfrm>
        </p:spPr>
        <p:txBody>
          <a:bodyPr>
            <a:normAutofit/>
          </a:bodyPr>
          <a:lstStyle/>
          <a:p>
            <a:pPr algn="ctr"/>
            <a:r>
              <a:rPr lang="en-US" sz="5200" b="1">
                <a:cs typeface="Calibri Light"/>
              </a:rPr>
              <a:t>Peer Tutoring</a:t>
            </a:r>
          </a:p>
        </p:txBody>
      </p:sp>
      <p:graphicFrame>
        <p:nvGraphicFramePr>
          <p:cNvPr id="11" name="Diagram 4">
            <a:extLst>
              <a:ext uri="{FF2B5EF4-FFF2-40B4-BE49-F238E27FC236}">
                <a16:creationId xmlns:a16="http://schemas.microsoft.com/office/drawing/2014/main" id="{DE43C3ED-4A60-43F6-9AC8-9D34FDA156B6}"/>
              </a:ext>
            </a:extLst>
          </p:cNvPr>
          <p:cNvGraphicFramePr>
            <a:graphicFrameLocks noGrp="1"/>
          </p:cNvGraphicFramePr>
          <p:nvPr>
            <p:ph idx="1"/>
            <p:extLst>
              <p:ext uri="{D42A27DB-BD31-4B8C-83A1-F6EECF244321}">
                <p14:modId xmlns:p14="http://schemas.microsoft.com/office/powerpoint/2010/main" val="2408492314"/>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948388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2800F9-B92B-43B4-9595-7D33AE41E05A}"/>
              </a:ext>
            </a:extLst>
          </p:cNvPr>
          <p:cNvSpPr>
            <a:spLocks noGrp="1"/>
          </p:cNvSpPr>
          <p:nvPr>
            <p:ph type="title"/>
          </p:nvPr>
        </p:nvSpPr>
        <p:spPr>
          <a:xfrm>
            <a:off x="1371597" y="348865"/>
            <a:ext cx="10044023" cy="877729"/>
          </a:xfrm>
        </p:spPr>
        <p:txBody>
          <a:bodyPr anchor="ctr">
            <a:normAutofit/>
          </a:bodyPr>
          <a:lstStyle/>
          <a:p>
            <a:r>
              <a:rPr lang="en-US" sz="4000" b="1">
                <a:solidFill>
                  <a:srgbClr val="FFFFFF"/>
                </a:solidFill>
              </a:rPr>
              <a:t>ADVANCED PLACEMENT (AP</a:t>
            </a:r>
            <a:r>
              <a:rPr lang="en-US" sz="4000">
                <a:solidFill>
                  <a:srgbClr val="FFFFFF"/>
                </a:solidFill>
              </a:rPr>
              <a:t>) </a:t>
            </a:r>
            <a:endParaRPr lang="en-CA" sz="4000">
              <a:solidFill>
                <a:srgbClr val="FFFFFF"/>
              </a:solidFill>
            </a:endParaRPr>
          </a:p>
        </p:txBody>
      </p:sp>
      <p:graphicFrame>
        <p:nvGraphicFramePr>
          <p:cNvPr id="5" name="Content Placeholder 2">
            <a:extLst>
              <a:ext uri="{FF2B5EF4-FFF2-40B4-BE49-F238E27FC236}">
                <a16:creationId xmlns:a16="http://schemas.microsoft.com/office/drawing/2014/main" id="{60850CE8-9B97-4DBA-8365-633DDAF7ED01}"/>
              </a:ext>
            </a:extLst>
          </p:cNvPr>
          <p:cNvGraphicFramePr>
            <a:graphicFrameLocks noGrp="1"/>
          </p:cNvGraphicFramePr>
          <p:nvPr>
            <p:ph idx="1"/>
            <p:extLst>
              <p:ext uri="{D42A27DB-BD31-4B8C-83A1-F6EECF244321}">
                <p14:modId xmlns:p14="http://schemas.microsoft.com/office/powerpoint/2010/main" val="1382246672"/>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360219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BGRectangle">
            <a:extLst>
              <a:ext uri="{FF2B5EF4-FFF2-40B4-BE49-F238E27FC236}">
                <a16:creationId xmlns:a16="http://schemas.microsoft.com/office/drawing/2014/main" id="{25E8815A-9407-4234-B08F-A1E49DCD7F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6182"/>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Rectangle 52">
            <a:extLst>
              <a:ext uri="{FF2B5EF4-FFF2-40B4-BE49-F238E27FC236}">
                <a16:creationId xmlns:a16="http://schemas.microsoft.com/office/drawing/2014/main" id="{AD72D4D1-076F-49D3-9889-EFC4F6D7C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5" name="Picture 32" descr="Many question marks on black background">
            <a:extLst>
              <a:ext uri="{FF2B5EF4-FFF2-40B4-BE49-F238E27FC236}">
                <a16:creationId xmlns:a16="http://schemas.microsoft.com/office/drawing/2014/main" id="{9D10193C-B0B9-6D20-956C-2D91E86A1C0F}"/>
              </a:ext>
            </a:extLst>
          </p:cNvPr>
          <p:cNvPicPr>
            <a:picLocks noChangeAspect="1"/>
          </p:cNvPicPr>
          <p:nvPr/>
        </p:nvPicPr>
        <p:blipFill rotWithShape="1">
          <a:blip r:embed="rId2">
            <a:alphaModFix amt="50000"/>
          </a:blip>
          <a:srcRect t="83" b="7704"/>
          <a:stretch/>
        </p:blipFill>
        <p:spPr>
          <a:xfrm>
            <a:off x="-462824" y="-158043"/>
            <a:ext cx="12191980" cy="6857999"/>
          </a:xfrm>
          <a:prstGeom prst="rect">
            <a:avLst/>
          </a:prstGeom>
        </p:spPr>
      </p:pic>
      <p:sp>
        <p:nvSpPr>
          <p:cNvPr id="2" name="Title 1">
            <a:extLst>
              <a:ext uri="{FF2B5EF4-FFF2-40B4-BE49-F238E27FC236}">
                <a16:creationId xmlns:a16="http://schemas.microsoft.com/office/drawing/2014/main" id="{2651DF5A-5947-29EB-E01A-4E44F9AE0B50}"/>
              </a:ext>
            </a:extLst>
          </p:cNvPr>
          <p:cNvSpPr>
            <a:spLocks noGrp="1"/>
          </p:cNvSpPr>
          <p:nvPr>
            <p:ph type="title"/>
          </p:nvPr>
        </p:nvSpPr>
        <p:spPr>
          <a:xfrm>
            <a:off x="838200" y="963877"/>
            <a:ext cx="3494362" cy="4930246"/>
          </a:xfrm>
        </p:spPr>
        <p:txBody>
          <a:bodyPr vert="horz" lIns="91440" tIns="45720" rIns="91440" bIns="45720" rtlCol="0" anchor="ctr">
            <a:normAutofit/>
          </a:bodyPr>
          <a:lstStyle/>
          <a:p>
            <a:pPr algn="r"/>
            <a:r>
              <a:rPr lang="en-US" sz="4400">
                <a:solidFill>
                  <a:schemeClr val="bg1"/>
                </a:solidFill>
              </a:rPr>
              <a:t>GRADE 9 GOING INTO GRADE 10 </a:t>
            </a:r>
          </a:p>
        </p:txBody>
      </p:sp>
      <p:sp>
        <p:nvSpPr>
          <p:cNvPr id="55" name="!!Line">
            <a:extLst>
              <a:ext uri="{FF2B5EF4-FFF2-40B4-BE49-F238E27FC236}">
                <a16:creationId xmlns:a16="http://schemas.microsoft.com/office/drawing/2014/main" id="{C9C56819-FD02-4626-ABF5-85C7463C9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0580" y="2057400"/>
            <a:ext cx="27432" cy="2743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Content Placeholder 2">
            <a:extLst>
              <a:ext uri="{FF2B5EF4-FFF2-40B4-BE49-F238E27FC236}">
                <a16:creationId xmlns:a16="http://schemas.microsoft.com/office/drawing/2014/main" id="{E88D881C-CA06-B3A4-F379-5F8DD13C6E80}"/>
              </a:ext>
            </a:extLst>
          </p:cNvPr>
          <p:cNvSpPr>
            <a:spLocks noGrp="1"/>
          </p:cNvSpPr>
          <p:nvPr>
            <p:ph type="body" sz="half" idx="2"/>
          </p:nvPr>
        </p:nvSpPr>
        <p:spPr>
          <a:xfrm>
            <a:off x="4976031" y="963877"/>
            <a:ext cx="6377769" cy="4930246"/>
          </a:xfrm>
        </p:spPr>
        <p:txBody>
          <a:bodyPr vert="horz" lIns="91440" tIns="45720" rIns="91440" bIns="45720" rtlCol="0" anchor="ctr">
            <a:normAutofit/>
          </a:bodyPr>
          <a:lstStyle/>
          <a:p>
            <a:pPr indent="-228600">
              <a:buFont typeface="Arial" panose="020B0604020202020204" pitchFamily="34" charset="0"/>
              <a:buChar char="•"/>
            </a:pPr>
            <a:r>
              <a:rPr lang="en-US" sz="1900">
                <a:solidFill>
                  <a:schemeClr val="bg1"/>
                </a:solidFill>
              </a:rPr>
              <a:t>You will have access to a fillable grade 10 form online</a:t>
            </a:r>
            <a:endParaRPr lang="en-US" sz="1900">
              <a:solidFill>
                <a:schemeClr val="bg1"/>
              </a:solidFill>
              <a:cs typeface="Calibri"/>
            </a:endParaRPr>
          </a:p>
          <a:p>
            <a:pPr indent="-228600">
              <a:buFont typeface="Arial" panose="020B0604020202020204" pitchFamily="34" charset="0"/>
              <a:buChar char="•"/>
            </a:pPr>
            <a:r>
              <a:rPr lang="en-US" sz="1900">
                <a:solidFill>
                  <a:schemeClr val="bg1"/>
                </a:solidFill>
              </a:rPr>
              <a:t>Make sure to identify what courses you have, or will have   completed in grade 9.</a:t>
            </a:r>
            <a:endParaRPr lang="en-US" sz="1900">
              <a:solidFill>
                <a:schemeClr val="bg1"/>
              </a:solidFill>
              <a:cs typeface="Calibri"/>
            </a:endParaRPr>
          </a:p>
          <a:p>
            <a:pPr indent="-228600">
              <a:buFont typeface="Arial" panose="020B0604020202020204" pitchFamily="34" charset="0"/>
              <a:buChar char="•"/>
            </a:pPr>
            <a:r>
              <a:rPr lang="en-US" sz="1900">
                <a:solidFill>
                  <a:schemeClr val="bg1"/>
                </a:solidFill>
              </a:rPr>
              <a:t>You must have a minimum of 8 classes </a:t>
            </a:r>
          </a:p>
          <a:p>
            <a:pPr indent="-228600">
              <a:buFont typeface="Arial" panose="020B0604020202020204" pitchFamily="34" charset="0"/>
              <a:buChar char="•"/>
            </a:pPr>
            <a:r>
              <a:rPr lang="en-US" sz="1900">
                <a:solidFill>
                  <a:schemeClr val="bg1"/>
                </a:solidFill>
              </a:rPr>
              <a:t>Choose which of the two English 10 courses you want</a:t>
            </a:r>
            <a:endParaRPr lang="en-US" sz="1900">
              <a:solidFill>
                <a:schemeClr val="bg1"/>
              </a:solidFill>
              <a:cs typeface="Calibri"/>
            </a:endParaRPr>
          </a:p>
          <a:p>
            <a:pPr indent="-228600">
              <a:buFont typeface="Arial" panose="020B0604020202020204" pitchFamily="34" charset="0"/>
              <a:buChar char="•"/>
            </a:pPr>
            <a:r>
              <a:rPr lang="en-US" sz="1900">
                <a:solidFill>
                  <a:schemeClr val="bg1"/>
                </a:solidFill>
              </a:rPr>
              <a:t>Choose which of the two math courses you want</a:t>
            </a:r>
            <a:endParaRPr lang="en-US" sz="1900">
              <a:solidFill>
                <a:schemeClr val="bg1"/>
              </a:solidFill>
              <a:cs typeface="Calibri"/>
            </a:endParaRPr>
          </a:p>
          <a:p>
            <a:pPr indent="-228600">
              <a:buFont typeface="Arial" panose="020B0604020202020204" pitchFamily="34" charset="0"/>
              <a:buChar char="•"/>
            </a:pPr>
            <a:r>
              <a:rPr lang="en-US" sz="1900">
                <a:solidFill>
                  <a:schemeClr val="bg1"/>
                </a:solidFill>
              </a:rPr>
              <a:t>Tick off the remaining 5 required courses</a:t>
            </a:r>
            <a:endParaRPr lang="en-US" sz="1900">
              <a:solidFill>
                <a:schemeClr val="bg1"/>
              </a:solidFill>
              <a:cs typeface="Calibri"/>
            </a:endParaRPr>
          </a:p>
          <a:p>
            <a:pPr indent="-228600">
              <a:buFont typeface="Arial" panose="020B0604020202020204" pitchFamily="34" charset="0"/>
              <a:buChar char="•"/>
            </a:pPr>
            <a:r>
              <a:rPr lang="en-US" sz="1900">
                <a:solidFill>
                  <a:schemeClr val="bg1"/>
                </a:solidFill>
              </a:rPr>
              <a:t>Choose 2 electives in order of preference</a:t>
            </a:r>
            <a:endParaRPr lang="en-US" sz="1900">
              <a:solidFill>
                <a:schemeClr val="bg1"/>
              </a:solidFill>
              <a:cs typeface="Calibri"/>
            </a:endParaRPr>
          </a:p>
          <a:p>
            <a:pPr indent="-228600">
              <a:buFont typeface="Arial" panose="020B0604020202020204" pitchFamily="34" charset="0"/>
              <a:buChar char="•"/>
            </a:pPr>
            <a:r>
              <a:rPr lang="en-US" sz="1900">
                <a:solidFill>
                  <a:schemeClr val="bg1"/>
                </a:solidFill>
              </a:rPr>
              <a:t>Choose 4 ALTERNATE electives. These are courses you may get if we cannot get you your 2 preferred electives so make sure it is something you are willing to take.  You may get one or more of these classes so choose wisely!</a:t>
            </a:r>
            <a:endParaRPr lang="en-US" sz="1900">
              <a:solidFill>
                <a:schemeClr val="bg1"/>
              </a:solidFill>
              <a:cs typeface="Calibri"/>
            </a:endParaRPr>
          </a:p>
          <a:p>
            <a:pPr indent="-228600">
              <a:buFont typeface="Arial" panose="020B0604020202020204" pitchFamily="34" charset="0"/>
              <a:buChar char="•"/>
            </a:pPr>
            <a:r>
              <a:rPr lang="en-US" sz="1900">
                <a:solidFill>
                  <a:schemeClr val="bg1"/>
                </a:solidFill>
              </a:rPr>
              <a:t>Identify any additional electives that are OUTSIDE the timetable (basketball, soccer, leadership </a:t>
            </a:r>
            <a:r>
              <a:rPr lang="en-US" sz="1900" err="1">
                <a:solidFill>
                  <a:schemeClr val="bg1"/>
                </a:solidFill>
              </a:rPr>
              <a:t>etc</a:t>
            </a:r>
            <a:r>
              <a:rPr lang="en-US" sz="1900">
                <a:solidFill>
                  <a:schemeClr val="bg1"/>
                </a:solidFill>
              </a:rPr>
              <a:t>) </a:t>
            </a:r>
            <a:endParaRPr lang="en-US" sz="1900">
              <a:solidFill>
                <a:schemeClr val="bg1"/>
              </a:solidFill>
              <a:cs typeface="Calibri"/>
            </a:endParaRPr>
          </a:p>
          <a:p>
            <a:pPr indent="-228600">
              <a:buFont typeface="Arial" panose="020B0604020202020204" pitchFamily="34" charset="0"/>
              <a:buChar char="•"/>
            </a:pPr>
            <a:endParaRPr lang="en-US" sz="1900">
              <a:solidFill>
                <a:schemeClr val="bg1"/>
              </a:solidFill>
            </a:endParaRPr>
          </a:p>
        </p:txBody>
      </p:sp>
    </p:spTree>
    <p:extLst>
      <p:ext uri="{BB962C8B-B14F-4D97-AF65-F5344CB8AC3E}">
        <p14:creationId xmlns:p14="http://schemas.microsoft.com/office/powerpoint/2010/main" val="821677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5C0D19-49C6-6272-42A8-FF1104C0383A}"/>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GRADE 10 GOING INTO GRADE 11 </a:t>
            </a:r>
            <a:endParaRPr lang="en-CA" sz="4000">
              <a:solidFill>
                <a:srgbClr val="FFFFFF"/>
              </a:solidFill>
            </a:endParaRPr>
          </a:p>
        </p:txBody>
      </p:sp>
      <p:sp>
        <p:nvSpPr>
          <p:cNvPr id="3" name="Content Placeholder 2">
            <a:extLst>
              <a:ext uri="{FF2B5EF4-FFF2-40B4-BE49-F238E27FC236}">
                <a16:creationId xmlns:a16="http://schemas.microsoft.com/office/drawing/2014/main" id="{BAF75852-E3C1-4F50-E555-D32AE787F706}"/>
              </a:ext>
            </a:extLst>
          </p:cNvPr>
          <p:cNvSpPr>
            <a:spLocks noGrp="1"/>
          </p:cNvSpPr>
          <p:nvPr>
            <p:ph idx="1"/>
          </p:nvPr>
        </p:nvSpPr>
        <p:spPr>
          <a:xfrm>
            <a:off x="1371599" y="2318197"/>
            <a:ext cx="9724031" cy="3683358"/>
          </a:xfrm>
        </p:spPr>
        <p:txBody>
          <a:bodyPr anchor="ctr">
            <a:normAutofit/>
          </a:bodyPr>
          <a:lstStyle/>
          <a:p>
            <a:r>
              <a:rPr lang="en-US" sz="1300"/>
              <a:t>You will have access to a fillable grade 11 form online</a:t>
            </a:r>
            <a:endParaRPr lang="en-US" sz="1300">
              <a:cs typeface="Calibri"/>
            </a:endParaRPr>
          </a:p>
          <a:p>
            <a:r>
              <a:rPr lang="en-US" sz="1300"/>
              <a:t>Make sure to identify what courses you have, or will have completed in grade 10.</a:t>
            </a:r>
            <a:endParaRPr lang="en-US" sz="1300">
              <a:cs typeface="Calibri"/>
            </a:endParaRPr>
          </a:p>
          <a:p>
            <a:r>
              <a:rPr lang="en-US" sz="1300"/>
              <a:t>You must have a minimum of 8 classes </a:t>
            </a:r>
          </a:p>
          <a:p>
            <a:r>
              <a:rPr lang="en-US" sz="1300"/>
              <a:t>Choose which Indigenous Grad Requirement you will take ((EFP11) or BCFP12</a:t>
            </a:r>
            <a:endParaRPr lang="en-US" sz="1300">
              <a:cs typeface="Calibri"/>
            </a:endParaRPr>
          </a:p>
          <a:p>
            <a:r>
              <a:rPr lang="en-US" sz="1300"/>
              <a:t>Choose which of the English  courses you want in order of preference </a:t>
            </a:r>
            <a:endParaRPr lang="en-US" sz="1300">
              <a:cs typeface="Calibri"/>
            </a:endParaRPr>
          </a:p>
          <a:p>
            <a:r>
              <a:rPr lang="en-US" sz="1300"/>
              <a:t>Choose which of the socials studies courses you want in order of preference </a:t>
            </a:r>
            <a:endParaRPr lang="en-US" sz="1300">
              <a:cs typeface="Calibri"/>
            </a:endParaRPr>
          </a:p>
          <a:p>
            <a:r>
              <a:rPr lang="en-US" sz="1300"/>
              <a:t>Choose which math you want</a:t>
            </a:r>
            <a:endParaRPr lang="en-US" sz="1300">
              <a:cs typeface="Calibri"/>
            </a:endParaRPr>
          </a:p>
          <a:p>
            <a:r>
              <a:rPr lang="en-US" sz="1300"/>
              <a:t>Choose which science you want in order of preference. You can choose more than one by selecting 2,3,4 in your additional electives </a:t>
            </a:r>
            <a:endParaRPr lang="en-US" sz="1300">
              <a:cs typeface="Calibri"/>
            </a:endParaRPr>
          </a:p>
          <a:p>
            <a:pPr marL="0" indent="0">
              <a:buNone/>
            </a:pPr>
            <a:r>
              <a:rPr lang="en-US" sz="1300"/>
              <a:t>       Choose 4 electives in order of preference</a:t>
            </a:r>
            <a:endParaRPr lang="en-US" sz="1300">
              <a:cs typeface="Calibri"/>
            </a:endParaRPr>
          </a:p>
          <a:p>
            <a:r>
              <a:rPr lang="en-US" sz="1300"/>
              <a:t>Choose 3 ALTERNATE electives in order of preference.  Choose wisely as you may get one or more of these alternates </a:t>
            </a:r>
            <a:endParaRPr lang="en-US" sz="1300">
              <a:cs typeface="Calibri"/>
            </a:endParaRPr>
          </a:p>
          <a:p>
            <a:r>
              <a:rPr lang="en-US" sz="1300"/>
              <a:t>Identify any additional electives that are OUTSIDE the timetable (basketball, soccer, leadership </a:t>
            </a:r>
            <a:r>
              <a:rPr lang="en-US" sz="1300" err="1"/>
              <a:t>etc</a:t>
            </a:r>
            <a:r>
              <a:rPr lang="en-US" sz="1300"/>
              <a:t>) </a:t>
            </a:r>
            <a:endParaRPr lang="en-US" sz="1300">
              <a:cs typeface="Calibri"/>
            </a:endParaRPr>
          </a:p>
          <a:p>
            <a:r>
              <a:rPr lang="en-CA" sz="1300"/>
              <a:t>Identify your planned courses for grade 12.  You are not committed to these</a:t>
            </a:r>
            <a:endParaRPr lang="en-CA" sz="1300">
              <a:cs typeface="Calibri"/>
            </a:endParaRPr>
          </a:p>
        </p:txBody>
      </p:sp>
    </p:spTree>
    <p:extLst>
      <p:ext uri="{BB962C8B-B14F-4D97-AF65-F5344CB8AC3E}">
        <p14:creationId xmlns:p14="http://schemas.microsoft.com/office/powerpoint/2010/main" val="42402999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C413C2-B984-CE4E-4FBA-4DE0A54D6FC6}"/>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GRADE 11 GOING INTO GRADE 12 </a:t>
            </a:r>
            <a:endParaRPr lang="en-CA" sz="4000">
              <a:solidFill>
                <a:srgbClr val="FFFFFF"/>
              </a:solidFill>
            </a:endParaRPr>
          </a:p>
        </p:txBody>
      </p:sp>
      <p:sp>
        <p:nvSpPr>
          <p:cNvPr id="3" name="Content Placeholder 2">
            <a:extLst>
              <a:ext uri="{FF2B5EF4-FFF2-40B4-BE49-F238E27FC236}">
                <a16:creationId xmlns:a16="http://schemas.microsoft.com/office/drawing/2014/main" id="{FAEBBF0F-E6E3-70EB-FCAF-F4C4A167EB48}"/>
              </a:ext>
            </a:extLst>
          </p:cNvPr>
          <p:cNvSpPr>
            <a:spLocks noGrp="1"/>
          </p:cNvSpPr>
          <p:nvPr>
            <p:ph idx="1"/>
          </p:nvPr>
        </p:nvSpPr>
        <p:spPr>
          <a:xfrm>
            <a:off x="1371599" y="2318197"/>
            <a:ext cx="9724031" cy="3683358"/>
          </a:xfrm>
        </p:spPr>
        <p:txBody>
          <a:bodyPr anchor="ctr">
            <a:normAutofit/>
          </a:bodyPr>
          <a:lstStyle/>
          <a:p>
            <a:r>
              <a:rPr lang="en-US" sz="1400"/>
              <a:t>You will have access to a fillable grade 12 form online</a:t>
            </a:r>
          </a:p>
          <a:p>
            <a:r>
              <a:rPr lang="en-US" sz="1400"/>
              <a:t>Make sure you have explored your post secondary and graduation requirements</a:t>
            </a:r>
          </a:p>
          <a:p>
            <a:r>
              <a:rPr lang="en-US" sz="1400"/>
              <a:t>Discuss your courses with your parents or guardians </a:t>
            </a:r>
          </a:p>
          <a:p>
            <a:r>
              <a:rPr lang="en-US" sz="1400"/>
              <a:t>Indicate what courses you took in grades 10 and 11</a:t>
            </a:r>
          </a:p>
          <a:p>
            <a:r>
              <a:rPr lang="en-US" sz="1400"/>
              <a:t>Identify which English 12 course you want to have</a:t>
            </a:r>
          </a:p>
          <a:p>
            <a:r>
              <a:rPr lang="en-US" sz="1400"/>
              <a:t>Choose a minimum of 7 classes if you have at least 60 credits</a:t>
            </a:r>
          </a:p>
          <a:p>
            <a:r>
              <a:rPr lang="en-US" sz="1400"/>
              <a:t>Choose your 4 alternate electives in order of preference</a:t>
            </a:r>
            <a:r>
              <a:rPr lang="en-CA" sz="1400"/>
              <a:t>.  You may get one or more of these courses so choose wisely</a:t>
            </a:r>
          </a:p>
          <a:p>
            <a:r>
              <a:rPr lang="en-CA" sz="1400"/>
              <a:t>Choose any additional/off timetable courses</a:t>
            </a:r>
          </a:p>
          <a:p>
            <a:r>
              <a:rPr lang="en-CA" sz="1400"/>
              <a:t>Indicate whether or not you are taking ES but choose courses assuming you will NOT get into the program</a:t>
            </a:r>
          </a:p>
          <a:p>
            <a:r>
              <a:rPr lang="en-CA" sz="1400"/>
              <a:t>If you are applying to Train in Trades choose courses assuming you will NOT get into the program and make your last 4 courses the ones you are willing to drop should you be accepted into the program.  Hand your application in to your counsellor along with your course selection sheet </a:t>
            </a:r>
            <a:endParaRPr lang="en-US" sz="1400"/>
          </a:p>
        </p:txBody>
      </p:sp>
    </p:spTree>
    <p:extLst>
      <p:ext uri="{BB962C8B-B14F-4D97-AF65-F5344CB8AC3E}">
        <p14:creationId xmlns:p14="http://schemas.microsoft.com/office/powerpoint/2010/main" val="23894983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E95D989-81FA-4BAD-9AD5-E46CEDA91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3"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ADB01F9-54A4-4183-A8E8-1E17419D8324}"/>
              </a:ext>
            </a:extLst>
          </p:cNvPr>
          <p:cNvSpPr>
            <a:spLocks noGrp="1"/>
          </p:cNvSpPr>
          <p:nvPr>
            <p:ph type="title"/>
          </p:nvPr>
        </p:nvSpPr>
        <p:spPr>
          <a:xfrm>
            <a:off x="838200" y="811161"/>
            <a:ext cx="3335594" cy="5403370"/>
          </a:xfrm>
        </p:spPr>
        <p:txBody>
          <a:bodyPr>
            <a:normAutofit/>
          </a:bodyPr>
          <a:lstStyle/>
          <a:p>
            <a:r>
              <a:rPr lang="en-US">
                <a:solidFill>
                  <a:srgbClr val="FFFFFF"/>
                </a:solidFill>
              </a:rPr>
              <a:t>POST-SECONDARY EDUCATION </a:t>
            </a:r>
            <a:endParaRPr lang="en-CA">
              <a:solidFill>
                <a:srgbClr val="FFFFFF"/>
              </a:solidFill>
            </a:endParaRPr>
          </a:p>
        </p:txBody>
      </p:sp>
      <p:sp>
        <p:nvSpPr>
          <p:cNvPr id="30" name="Rectangle 21">
            <a:extLst>
              <a:ext uri="{FF2B5EF4-FFF2-40B4-BE49-F238E27FC236}">
                <a16:creationId xmlns:a16="http://schemas.microsoft.com/office/drawing/2014/main" id="{156189E5-8A3E-4CFD-B71B-CCD0F8495E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3" y="0"/>
            <a:ext cx="142074"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5" name="Content Placeholder 2">
            <a:extLst>
              <a:ext uri="{FF2B5EF4-FFF2-40B4-BE49-F238E27FC236}">
                <a16:creationId xmlns:a16="http://schemas.microsoft.com/office/drawing/2014/main" id="{12DD4022-4006-4B74-8E19-7992C9CC38DF}"/>
              </a:ext>
            </a:extLst>
          </p:cNvPr>
          <p:cNvGraphicFramePr>
            <a:graphicFrameLocks noGrp="1"/>
          </p:cNvGraphicFramePr>
          <p:nvPr>
            <p:ph idx="1"/>
            <p:extLst>
              <p:ext uri="{D42A27DB-BD31-4B8C-83A1-F6EECF244321}">
                <p14:modId xmlns:p14="http://schemas.microsoft.com/office/powerpoint/2010/main" val="4193121629"/>
              </p:ext>
            </p:extLst>
          </p:nvPr>
        </p:nvGraphicFramePr>
        <p:xfrm>
          <a:off x="5459413" y="642938"/>
          <a:ext cx="6089650"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145398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5EDE565-C237-7604-CE99-D9090BC2EAFA}"/>
              </a:ext>
            </a:extLst>
          </p:cNvPr>
          <p:cNvSpPr>
            <a:spLocks noGrp="1"/>
          </p:cNvSpPr>
          <p:nvPr>
            <p:ph type="title"/>
          </p:nvPr>
        </p:nvSpPr>
        <p:spPr>
          <a:xfrm>
            <a:off x="660041" y="616226"/>
            <a:ext cx="2880828" cy="5222786"/>
          </a:xfrm>
        </p:spPr>
        <p:txBody>
          <a:bodyPr vert="horz" lIns="91440" tIns="45720" rIns="91440" bIns="45720" rtlCol="0" anchor="t">
            <a:normAutofit/>
          </a:bodyPr>
          <a:lstStyle/>
          <a:p>
            <a:r>
              <a:rPr lang="en-US" sz="4000" kern="1200">
                <a:solidFill>
                  <a:srgbClr val="FFFFFF"/>
                </a:solidFill>
                <a:latin typeface="+mj-lt"/>
                <a:ea typeface="+mj-ea"/>
                <a:cs typeface="+mj-cs"/>
              </a:rPr>
              <a:t>Course selection input in </a:t>
            </a:r>
            <a:r>
              <a:rPr lang="en-US" sz="4000" kern="1200" err="1">
                <a:solidFill>
                  <a:srgbClr val="FFFFFF"/>
                </a:solidFill>
                <a:latin typeface="+mj-lt"/>
                <a:ea typeface="+mj-ea"/>
                <a:cs typeface="+mj-cs"/>
              </a:rPr>
              <a:t>MyEd</a:t>
            </a:r>
            <a:r>
              <a:rPr lang="en-US" sz="4000" kern="1200">
                <a:solidFill>
                  <a:srgbClr val="FFFFFF"/>
                </a:solidFill>
                <a:latin typeface="+mj-lt"/>
                <a:ea typeface="+mj-ea"/>
                <a:cs typeface="+mj-cs"/>
              </a:rPr>
              <a:t> by grade</a:t>
            </a:r>
          </a:p>
        </p:txBody>
      </p:sp>
      <p:pic>
        <p:nvPicPr>
          <p:cNvPr id="5" name="Content Placeholder 4">
            <a:extLst>
              <a:ext uri="{FF2B5EF4-FFF2-40B4-BE49-F238E27FC236}">
                <a16:creationId xmlns:a16="http://schemas.microsoft.com/office/drawing/2014/main" id="{04DD4D5B-6820-720A-BF28-7789764905EC}"/>
              </a:ext>
            </a:extLst>
          </p:cNvPr>
          <p:cNvPicPr>
            <a:picLocks noGrp="1" noChangeAspect="1"/>
          </p:cNvPicPr>
          <p:nvPr>
            <p:ph idx="1"/>
          </p:nvPr>
        </p:nvPicPr>
        <p:blipFill>
          <a:blip r:embed="rId2"/>
          <a:stretch>
            <a:fillRect/>
          </a:stretch>
        </p:blipFill>
        <p:spPr>
          <a:xfrm>
            <a:off x="5445979" y="429578"/>
            <a:ext cx="5357460" cy="5923584"/>
          </a:xfrm>
          <a:prstGeom prst="rect">
            <a:avLst/>
          </a:prstGeom>
        </p:spPr>
      </p:pic>
    </p:spTree>
    <p:extLst>
      <p:ext uri="{BB962C8B-B14F-4D97-AF65-F5344CB8AC3E}">
        <p14:creationId xmlns:p14="http://schemas.microsoft.com/office/powerpoint/2010/main" val="14042464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00EAA9-32A2-CEC3-530B-5F94E5327BEA}"/>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rPr>
              <a:t>KEYS TO SUCCESS </a:t>
            </a:r>
            <a:endParaRPr lang="en-CA" sz="4000">
              <a:solidFill>
                <a:srgbClr val="FFFFFF"/>
              </a:solidFill>
            </a:endParaRPr>
          </a:p>
        </p:txBody>
      </p:sp>
      <p:graphicFrame>
        <p:nvGraphicFramePr>
          <p:cNvPr id="19" name="Content Placeholder 2">
            <a:extLst>
              <a:ext uri="{FF2B5EF4-FFF2-40B4-BE49-F238E27FC236}">
                <a16:creationId xmlns:a16="http://schemas.microsoft.com/office/drawing/2014/main" id="{0811FE76-D62D-6CD3-71B4-D661B7E790AA}"/>
              </a:ext>
            </a:extLst>
          </p:cNvPr>
          <p:cNvGraphicFramePr>
            <a:graphicFrameLocks noGrp="1"/>
          </p:cNvGraphicFramePr>
          <p:nvPr>
            <p:ph idx="1"/>
            <p:extLst>
              <p:ext uri="{D42A27DB-BD31-4B8C-83A1-F6EECF244321}">
                <p14:modId xmlns:p14="http://schemas.microsoft.com/office/powerpoint/2010/main" val="88275711"/>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400577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793F63-1246-A867-7596-C8E77870D6BC}"/>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rPr>
              <a:t>SUPPORT SERVICES </a:t>
            </a:r>
            <a:endParaRPr lang="en-CA" sz="4000">
              <a:solidFill>
                <a:srgbClr val="FFFFFF"/>
              </a:solidFill>
            </a:endParaRPr>
          </a:p>
        </p:txBody>
      </p:sp>
      <p:graphicFrame>
        <p:nvGraphicFramePr>
          <p:cNvPr id="5" name="Content Placeholder 2">
            <a:extLst>
              <a:ext uri="{FF2B5EF4-FFF2-40B4-BE49-F238E27FC236}">
                <a16:creationId xmlns:a16="http://schemas.microsoft.com/office/drawing/2014/main" id="{1979D3DB-C6D4-84B1-8184-B004F4B1EB6A}"/>
              </a:ext>
            </a:extLst>
          </p:cNvPr>
          <p:cNvGraphicFramePr>
            <a:graphicFrameLocks noGrp="1"/>
          </p:cNvGraphicFramePr>
          <p:nvPr>
            <p:ph idx="1"/>
            <p:extLst>
              <p:ext uri="{D42A27DB-BD31-4B8C-83A1-F6EECF244321}">
                <p14:modId xmlns:p14="http://schemas.microsoft.com/office/powerpoint/2010/main" val="4096531347"/>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27401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C4A426F-A52C-4EF4-A3A0-A97CA0E31CD0}"/>
              </a:ext>
            </a:extLst>
          </p:cNvPr>
          <p:cNvSpPr>
            <a:spLocks noGrp="1"/>
          </p:cNvSpPr>
          <p:nvPr>
            <p:ph type="title"/>
          </p:nvPr>
        </p:nvSpPr>
        <p:spPr>
          <a:xfrm>
            <a:off x="1188071" y="-476490"/>
            <a:ext cx="3416158" cy="4795408"/>
          </a:xfrm>
        </p:spPr>
        <p:txBody>
          <a:bodyPr>
            <a:normAutofit/>
          </a:bodyPr>
          <a:lstStyle/>
          <a:p>
            <a:r>
              <a:rPr lang="en-US" sz="4600" b="1">
                <a:solidFill>
                  <a:srgbClr val="FFFFFF"/>
                </a:solidFill>
              </a:rPr>
              <a:t>Next Steps?</a:t>
            </a:r>
            <a:br>
              <a:rPr lang="en-US" sz="4600" b="1">
                <a:solidFill>
                  <a:srgbClr val="FFFFFF"/>
                </a:solidFill>
              </a:rPr>
            </a:br>
            <a:r>
              <a:rPr lang="en-US" sz="4600" b="1">
                <a:solidFill>
                  <a:srgbClr val="FFFFFF"/>
                </a:solidFill>
              </a:rPr>
              <a:t> </a:t>
            </a:r>
            <a:endParaRPr lang="en-CA" sz="4600" b="1">
              <a:solidFill>
                <a:srgbClr val="FFFFFF"/>
              </a:solidFill>
            </a:endParaRPr>
          </a:p>
        </p:txBody>
      </p:sp>
      <p:graphicFrame>
        <p:nvGraphicFramePr>
          <p:cNvPr id="5" name="Content Placeholder 2">
            <a:extLst>
              <a:ext uri="{FF2B5EF4-FFF2-40B4-BE49-F238E27FC236}">
                <a16:creationId xmlns:a16="http://schemas.microsoft.com/office/drawing/2014/main" id="{9F365716-2252-4B29-9EB4-FF1C1E779404}"/>
              </a:ext>
            </a:extLst>
          </p:cNvPr>
          <p:cNvGraphicFramePr>
            <a:graphicFrameLocks noGrp="1"/>
          </p:cNvGraphicFramePr>
          <p:nvPr>
            <p:ph idx="1"/>
            <p:extLst>
              <p:ext uri="{D42A27DB-BD31-4B8C-83A1-F6EECF244321}">
                <p14:modId xmlns:p14="http://schemas.microsoft.com/office/powerpoint/2010/main" val="2818332682"/>
              </p:ext>
            </p:extLst>
          </p:nvPr>
        </p:nvGraphicFramePr>
        <p:xfrm>
          <a:off x="5194300" y="470923"/>
          <a:ext cx="6513604" cy="62493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3">
            <a:extLst>
              <a:ext uri="{FF2B5EF4-FFF2-40B4-BE49-F238E27FC236}">
                <a16:creationId xmlns:a16="http://schemas.microsoft.com/office/drawing/2014/main" id="{535798A1-2438-494C-AC09-EF85A20A3BB5}"/>
              </a:ext>
            </a:extLst>
          </p:cNvPr>
          <p:cNvPicPr>
            <a:picLocks noChangeAspect="1"/>
          </p:cNvPicPr>
          <p:nvPr/>
        </p:nvPicPr>
        <p:blipFill>
          <a:blip r:embed="rId7"/>
          <a:stretch>
            <a:fillRect/>
          </a:stretch>
        </p:blipFill>
        <p:spPr>
          <a:xfrm>
            <a:off x="1074165" y="2885498"/>
            <a:ext cx="3200869" cy="3201829"/>
          </a:xfrm>
          <a:prstGeom prst="rect">
            <a:avLst/>
          </a:prstGeom>
        </p:spPr>
      </p:pic>
      <p:sp>
        <p:nvSpPr>
          <p:cNvPr id="7" name="TextBox 6">
            <a:extLst>
              <a:ext uri="{FF2B5EF4-FFF2-40B4-BE49-F238E27FC236}">
                <a16:creationId xmlns:a16="http://schemas.microsoft.com/office/drawing/2014/main" id="{9D1F9736-AAD3-8D4F-A6E0-3A6474615CA2}"/>
              </a:ext>
            </a:extLst>
          </p:cNvPr>
          <p:cNvSpPr txBox="1"/>
          <p:nvPr/>
        </p:nvSpPr>
        <p:spPr>
          <a:xfrm>
            <a:off x="1616775" y="2425130"/>
            <a:ext cx="2244222" cy="369332"/>
          </a:xfrm>
          <a:prstGeom prst="rect">
            <a:avLst/>
          </a:prstGeom>
          <a:noFill/>
        </p:spPr>
        <p:txBody>
          <a:bodyPr wrap="square">
            <a:spAutoFit/>
          </a:bodyPr>
          <a:lstStyle/>
          <a:p>
            <a:r>
              <a:rPr lang="en-CA">
                <a:solidFill>
                  <a:schemeClr val="bg1"/>
                </a:solidFill>
              </a:rPr>
              <a:t>Please use QR code</a:t>
            </a:r>
            <a:endParaRPr lang="en-US">
              <a:solidFill>
                <a:schemeClr val="bg1"/>
              </a:solidFill>
            </a:endParaRPr>
          </a:p>
        </p:txBody>
      </p:sp>
    </p:spTree>
    <p:extLst>
      <p:ext uri="{BB962C8B-B14F-4D97-AF65-F5344CB8AC3E}">
        <p14:creationId xmlns:p14="http://schemas.microsoft.com/office/powerpoint/2010/main" val="29381369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4" descr="A screenshot of a website&#10;&#10;Description automatically generated">
            <a:extLst>
              <a:ext uri="{FF2B5EF4-FFF2-40B4-BE49-F238E27FC236}">
                <a16:creationId xmlns:a16="http://schemas.microsoft.com/office/drawing/2014/main" id="{69C7D365-3928-0968-AAB6-ED524361B23E}"/>
              </a:ext>
            </a:extLst>
          </p:cNvPr>
          <p:cNvPicPr>
            <a:picLocks noChangeAspect="1"/>
          </p:cNvPicPr>
          <p:nvPr/>
        </p:nvPicPr>
        <p:blipFill rotWithShape="1">
          <a:blip r:embed="rId2"/>
          <a:srcRect l="1481" r="28742" b="1"/>
          <a:stretch/>
        </p:blipFill>
        <p:spPr>
          <a:xfrm>
            <a:off x="812806" y="457200"/>
            <a:ext cx="10566387" cy="5943600"/>
          </a:xfrm>
          <a:prstGeom prst="rect">
            <a:avLst/>
          </a:prstGeom>
        </p:spPr>
      </p:pic>
    </p:spTree>
    <p:extLst>
      <p:ext uri="{BB962C8B-B14F-4D97-AF65-F5344CB8AC3E}">
        <p14:creationId xmlns:p14="http://schemas.microsoft.com/office/powerpoint/2010/main" val="9358029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46D5DDBD-40A2-49DA-BA5F-87743485F338}"/>
              </a:ext>
            </a:extLst>
          </p:cNvPr>
          <p:cNvPicPr>
            <a:picLocks noChangeAspect="1"/>
          </p:cNvPicPr>
          <p:nvPr/>
        </p:nvPicPr>
        <p:blipFill rotWithShape="1">
          <a:blip r:embed="rId2"/>
          <a:srcRect t="1987" b="13744"/>
          <a:stretch/>
        </p:blipFill>
        <p:spPr>
          <a:xfrm>
            <a:off x="20" y="10"/>
            <a:ext cx="12191980" cy="6857990"/>
          </a:xfrm>
          <a:prstGeom prst="rect">
            <a:avLst/>
          </a:prstGeom>
        </p:spPr>
      </p:pic>
      <p:sp>
        <p:nvSpPr>
          <p:cNvPr id="26" name="Rectangle 25">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6802"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7A7B166-0C61-4890-9898-3747DB4050F3}"/>
              </a:ext>
            </a:extLst>
          </p:cNvPr>
          <p:cNvSpPr>
            <a:spLocks noGrp="1"/>
          </p:cNvSpPr>
          <p:nvPr>
            <p:ph type="title"/>
          </p:nvPr>
        </p:nvSpPr>
        <p:spPr>
          <a:xfrm>
            <a:off x="838200" y="365125"/>
            <a:ext cx="10515600" cy="1325563"/>
          </a:xfrm>
        </p:spPr>
        <p:txBody>
          <a:bodyPr>
            <a:normAutofit/>
          </a:bodyPr>
          <a:lstStyle/>
          <a:p>
            <a:r>
              <a:rPr lang="en-US"/>
              <a:t>Remember</a:t>
            </a:r>
            <a:endParaRPr lang="en-CA"/>
          </a:p>
        </p:txBody>
      </p:sp>
      <p:graphicFrame>
        <p:nvGraphicFramePr>
          <p:cNvPr id="20" name="Content Placeholder 2">
            <a:extLst>
              <a:ext uri="{FF2B5EF4-FFF2-40B4-BE49-F238E27FC236}">
                <a16:creationId xmlns:a16="http://schemas.microsoft.com/office/drawing/2014/main" id="{D9F86C2D-E6EF-4D4F-97C9-2BB2B7D10BAD}"/>
              </a:ext>
            </a:extLst>
          </p:cNvPr>
          <p:cNvGraphicFramePr>
            <a:graphicFrameLocks noGrp="1"/>
          </p:cNvGraphicFramePr>
          <p:nvPr>
            <p:ph idx="1"/>
            <p:extLst>
              <p:ext uri="{D42A27DB-BD31-4B8C-83A1-F6EECF244321}">
                <p14:modId xmlns:p14="http://schemas.microsoft.com/office/powerpoint/2010/main" val="176801946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186214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C4A426F-A52C-4EF4-A3A0-A97CA0E31CD0}"/>
              </a:ext>
            </a:extLst>
          </p:cNvPr>
          <p:cNvSpPr>
            <a:spLocks noGrp="1"/>
          </p:cNvSpPr>
          <p:nvPr>
            <p:ph type="title"/>
          </p:nvPr>
        </p:nvSpPr>
        <p:spPr>
          <a:xfrm>
            <a:off x="863029" y="1012004"/>
            <a:ext cx="3416158" cy="4795408"/>
          </a:xfrm>
        </p:spPr>
        <p:txBody>
          <a:bodyPr>
            <a:normAutofit/>
          </a:bodyPr>
          <a:lstStyle/>
          <a:p>
            <a:r>
              <a:rPr lang="en-US" b="1">
                <a:solidFill>
                  <a:srgbClr val="FFFFFF"/>
                </a:solidFill>
              </a:rPr>
              <a:t>Questions? Please email your counsellor </a:t>
            </a:r>
            <a:endParaRPr lang="en-CA" b="1">
              <a:solidFill>
                <a:srgbClr val="FFFFFF"/>
              </a:solidFill>
            </a:endParaRPr>
          </a:p>
        </p:txBody>
      </p:sp>
      <p:graphicFrame>
        <p:nvGraphicFramePr>
          <p:cNvPr id="5" name="Content Placeholder 2">
            <a:extLst>
              <a:ext uri="{FF2B5EF4-FFF2-40B4-BE49-F238E27FC236}">
                <a16:creationId xmlns:a16="http://schemas.microsoft.com/office/drawing/2014/main" id="{9F365716-2252-4B29-9EB4-FF1C1E779404}"/>
              </a:ext>
            </a:extLst>
          </p:cNvPr>
          <p:cNvGraphicFramePr>
            <a:graphicFrameLocks noGrp="1"/>
          </p:cNvGraphicFramePr>
          <p:nvPr>
            <p:ph idx="1"/>
            <p:extLst>
              <p:ext uri="{D42A27DB-BD31-4B8C-83A1-F6EECF244321}">
                <p14:modId xmlns:p14="http://schemas.microsoft.com/office/powerpoint/2010/main" val="375507467"/>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623138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0" name="Rectangle 119">
            <a:extLst>
              <a:ext uri="{FF2B5EF4-FFF2-40B4-BE49-F238E27FC236}">
                <a16:creationId xmlns:a16="http://schemas.microsoft.com/office/drawing/2014/main" id="{C681C32C-7AFC-4BB3-9088-65CBDFC5D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41C00CA3-46DE-F329-CB5C-042F4855C7B7}"/>
              </a:ext>
            </a:extLst>
          </p:cNvPr>
          <p:cNvPicPr>
            <a:picLocks noChangeAspect="1"/>
          </p:cNvPicPr>
          <p:nvPr/>
        </p:nvPicPr>
        <p:blipFill rotWithShape="1">
          <a:blip r:embed="rId3"/>
          <a:srcRect t="16260" b="21845"/>
          <a:stretch/>
        </p:blipFill>
        <p:spPr>
          <a:xfrm>
            <a:off x="20" y="432"/>
            <a:ext cx="12191980" cy="4244759"/>
          </a:xfrm>
          <a:prstGeom prst="rect">
            <a:avLst/>
          </a:prstGeom>
        </p:spPr>
      </p:pic>
      <p:sp>
        <p:nvSpPr>
          <p:cNvPr id="30" name="Content Placeholder 12">
            <a:extLst>
              <a:ext uri="{FF2B5EF4-FFF2-40B4-BE49-F238E27FC236}">
                <a16:creationId xmlns:a16="http://schemas.microsoft.com/office/drawing/2014/main" id="{852FCA45-A413-6FD5-2EAA-FF32CF439E33}"/>
              </a:ext>
            </a:extLst>
          </p:cNvPr>
          <p:cNvSpPr>
            <a:spLocks noGrp="1"/>
          </p:cNvSpPr>
          <p:nvPr>
            <p:ph idx="1"/>
          </p:nvPr>
        </p:nvSpPr>
        <p:spPr>
          <a:xfrm>
            <a:off x="6096000" y="4583953"/>
            <a:ext cx="5638800" cy="1465973"/>
          </a:xfrm>
        </p:spPr>
        <p:txBody>
          <a:bodyPr>
            <a:normAutofit/>
          </a:bodyPr>
          <a:lstStyle/>
          <a:p>
            <a:pPr marL="0" indent="0">
              <a:buNone/>
            </a:pPr>
            <a:r>
              <a:rPr lang="en-US" sz="4000">
                <a:latin typeface="Bauhaus 93" panose="04030905020B02020C02" pitchFamily="82" charset="0"/>
                <a:cs typeface="Dreaming Outloud Script Pro" panose="020B0604020202020204" pitchFamily="66" charset="0"/>
              </a:rPr>
              <a:t>GOOD LUCK NEXT YEAR!</a:t>
            </a:r>
          </a:p>
        </p:txBody>
      </p:sp>
      <p:sp>
        <p:nvSpPr>
          <p:cNvPr id="121" name="Rectangle 120">
            <a:extLst>
              <a:ext uri="{FF2B5EF4-FFF2-40B4-BE49-F238E27FC236}">
                <a16:creationId xmlns:a16="http://schemas.microsoft.com/office/drawing/2014/main" id="{199C0ED0-69DE-4C31-A5CF-E2A46FD30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8D42B8BD-40AF-488E-8A79-D7256C9172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85407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4611CAD-EC92-463D-B26C-58CB5FF21B08}"/>
              </a:ext>
            </a:extLst>
          </p:cNvPr>
          <p:cNvSpPr>
            <a:spLocks noGrp="1"/>
          </p:cNvSpPr>
          <p:nvPr>
            <p:ph type="title"/>
          </p:nvPr>
        </p:nvSpPr>
        <p:spPr>
          <a:xfrm>
            <a:off x="863029" y="1012004"/>
            <a:ext cx="3416158" cy="4795408"/>
          </a:xfrm>
        </p:spPr>
        <p:txBody>
          <a:bodyPr>
            <a:normAutofit/>
          </a:bodyPr>
          <a:lstStyle/>
          <a:p>
            <a:r>
              <a:rPr lang="en-US">
                <a:solidFill>
                  <a:srgbClr val="FFFFFF"/>
                </a:solidFill>
              </a:rPr>
              <a:t>VOCATIONAL PROGRAMS</a:t>
            </a:r>
            <a:endParaRPr lang="en-CA">
              <a:solidFill>
                <a:srgbClr val="FFFFFF"/>
              </a:solidFill>
            </a:endParaRPr>
          </a:p>
        </p:txBody>
      </p:sp>
      <p:graphicFrame>
        <p:nvGraphicFramePr>
          <p:cNvPr id="5" name="Content Placeholder 2">
            <a:extLst>
              <a:ext uri="{FF2B5EF4-FFF2-40B4-BE49-F238E27FC236}">
                <a16:creationId xmlns:a16="http://schemas.microsoft.com/office/drawing/2014/main" id="{6DB57DC4-63F6-4BED-8089-9C80DCFA01DE}"/>
              </a:ext>
            </a:extLst>
          </p:cNvPr>
          <p:cNvGraphicFramePr>
            <a:graphicFrameLocks noGrp="1"/>
          </p:cNvGraphicFramePr>
          <p:nvPr>
            <p:ph idx="1"/>
            <p:extLst>
              <p:ext uri="{D42A27DB-BD31-4B8C-83A1-F6EECF244321}">
                <p14:modId xmlns:p14="http://schemas.microsoft.com/office/powerpoint/2010/main" val="284628497"/>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996769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C92E479-E9A7-40E9-9472-87EDAD9864CB}"/>
              </a:ext>
            </a:extLst>
          </p:cNvPr>
          <p:cNvSpPr>
            <a:spLocks noGrp="1"/>
          </p:cNvSpPr>
          <p:nvPr>
            <p:ph type="title"/>
          </p:nvPr>
        </p:nvSpPr>
        <p:spPr>
          <a:xfrm>
            <a:off x="863029" y="1012004"/>
            <a:ext cx="3416158" cy="4795408"/>
          </a:xfrm>
        </p:spPr>
        <p:txBody>
          <a:bodyPr>
            <a:normAutofit/>
          </a:bodyPr>
          <a:lstStyle/>
          <a:p>
            <a:r>
              <a:rPr lang="en-US">
                <a:solidFill>
                  <a:srgbClr val="FFFFFF"/>
                </a:solidFill>
              </a:rPr>
              <a:t>VOCATIONAL PROGRAMS </a:t>
            </a:r>
            <a:endParaRPr lang="en-CA">
              <a:solidFill>
                <a:srgbClr val="FFFFFF"/>
              </a:solidFill>
            </a:endParaRPr>
          </a:p>
        </p:txBody>
      </p:sp>
      <p:graphicFrame>
        <p:nvGraphicFramePr>
          <p:cNvPr id="13" name="Content Placeholder 2">
            <a:extLst>
              <a:ext uri="{FF2B5EF4-FFF2-40B4-BE49-F238E27FC236}">
                <a16:creationId xmlns:a16="http://schemas.microsoft.com/office/drawing/2014/main" id="{2E01D41F-6576-4DF4-9DED-0ABC1E9E72C2}"/>
              </a:ext>
            </a:extLst>
          </p:cNvPr>
          <p:cNvGraphicFramePr>
            <a:graphicFrameLocks noGrp="1"/>
          </p:cNvGraphicFramePr>
          <p:nvPr>
            <p:ph idx="1"/>
            <p:extLst>
              <p:ext uri="{D42A27DB-BD31-4B8C-83A1-F6EECF244321}">
                <p14:modId xmlns:p14="http://schemas.microsoft.com/office/powerpoint/2010/main" val="3157546491"/>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21423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EDE19DB-1B11-485A-8104-078369A07FD0}"/>
              </a:ext>
            </a:extLst>
          </p:cNvPr>
          <p:cNvSpPr>
            <a:spLocks noGrp="1"/>
          </p:cNvSpPr>
          <p:nvPr>
            <p:ph type="title"/>
          </p:nvPr>
        </p:nvSpPr>
        <p:spPr>
          <a:xfrm>
            <a:off x="863029" y="1012004"/>
            <a:ext cx="3416158" cy="4795408"/>
          </a:xfrm>
        </p:spPr>
        <p:txBody>
          <a:bodyPr>
            <a:normAutofit/>
          </a:bodyPr>
          <a:lstStyle/>
          <a:p>
            <a:r>
              <a:rPr lang="en-US">
                <a:solidFill>
                  <a:srgbClr val="FFFFFF"/>
                </a:solidFill>
              </a:rPr>
              <a:t>VOCATIONAL PROGRAMS </a:t>
            </a:r>
            <a:endParaRPr lang="en-CA">
              <a:solidFill>
                <a:srgbClr val="FFFFFF"/>
              </a:solidFill>
            </a:endParaRPr>
          </a:p>
        </p:txBody>
      </p:sp>
      <p:graphicFrame>
        <p:nvGraphicFramePr>
          <p:cNvPr id="5" name="Content Placeholder 2">
            <a:extLst>
              <a:ext uri="{FF2B5EF4-FFF2-40B4-BE49-F238E27FC236}">
                <a16:creationId xmlns:a16="http://schemas.microsoft.com/office/drawing/2014/main" id="{BDD4F02E-6F53-4566-B7FA-61F4318202A0}"/>
              </a:ext>
            </a:extLst>
          </p:cNvPr>
          <p:cNvGraphicFramePr>
            <a:graphicFrameLocks noGrp="1"/>
          </p:cNvGraphicFramePr>
          <p:nvPr>
            <p:ph idx="1"/>
            <p:extLst>
              <p:ext uri="{D42A27DB-BD31-4B8C-83A1-F6EECF244321}">
                <p14:modId xmlns:p14="http://schemas.microsoft.com/office/powerpoint/2010/main" val="1221543965"/>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542951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D7CD0DE-3DCF-4CD1-9025-4FC7D64FEB5C}"/>
              </a:ext>
            </a:extLst>
          </p:cNvPr>
          <p:cNvSpPr>
            <a:spLocks noGrp="1"/>
          </p:cNvSpPr>
          <p:nvPr>
            <p:ph type="title"/>
          </p:nvPr>
        </p:nvSpPr>
        <p:spPr>
          <a:xfrm>
            <a:off x="863029" y="1012004"/>
            <a:ext cx="3416158" cy="4795408"/>
          </a:xfrm>
        </p:spPr>
        <p:txBody>
          <a:bodyPr>
            <a:normAutofit/>
          </a:bodyPr>
          <a:lstStyle/>
          <a:p>
            <a:r>
              <a:rPr lang="en-US">
                <a:solidFill>
                  <a:srgbClr val="FFFFFF"/>
                </a:solidFill>
              </a:rPr>
              <a:t>LOCAL COLLEGES </a:t>
            </a:r>
            <a:endParaRPr lang="en-CA">
              <a:solidFill>
                <a:srgbClr val="FFFFFF"/>
              </a:solidFill>
            </a:endParaRPr>
          </a:p>
        </p:txBody>
      </p:sp>
      <p:graphicFrame>
        <p:nvGraphicFramePr>
          <p:cNvPr id="5" name="Content Placeholder 2">
            <a:extLst>
              <a:ext uri="{FF2B5EF4-FFF2-40B4-BE49-F238E27FC236}">
                <a16:creationId xmlns:a16="http://schemas.microsoft.com/office/drawing/2014/main" id="{2187E6E5-9992-4489-806A-8AB951059A1D}"/>
              </a:ext>
            </a:extLst>
          </p:cNvPr>
          <p:cNvGraphicFramePr>
            <a:graphicFrameLocks noGrp="1"/>
          </p:cNvGraphicFramePr>
          <p:nvPr>
            <p:ph idx="1"/>
            <p:extLst>
              <p:ext uri="{D42A27DB-BD31-4B8C-83A1-F6EECF244321}">
                <p14:modId xmlns:p14="http://schemas.microsoft.com/office/powerpoint/2010/main" val="793817286"/>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TextBox 13">
            <a:extLst>
              <a:ext uri="{FF2B5EF4-FFF2-40B4-BE49-F238E27FC236}">
                <a16:creationId xmlns:a16="http://schemas.microsoft.com/office/drawing/2014/main" id="{07120673-10C9-404B-87A5-742FFA8F0871}"/>
              </a:ext>
            </a:extLst>
          </p:cNvPr>
          <p:cNvSpPr txBox="1"/>
          <p:nvPr/>
        </p:nvSpPr>
        <p:spPr>
          <a:xfrm>
            <a:off x="7610324" y="1220865"/>
            <a:ext cx="3647923" cy="523220"/>
          </a:xfrm>
          <a:prstGeom prst="rect">
            <a:avLst/>
          </a:prstGeom>
          <a:noFill/>
        </p:spPr>
        <p:txBody>
          <a:bodyPr wrap="square">
            <a:spAutoFit/>
          </a:bodyPr>
          <a:lstStyle/>
          <a:p>
            <a:r>
              <a:rPr lang="en-US" sz="1400" b="0" i="0" err="1">
                <a:solidFill>
                  <a:schemeClr val="bg1"/>
                </a:solidFill>
                <a:effectLst/>
                <a:latin typeface="Verdana" panose="020B0604030504040204" pitchFamily="34" charset="0"/>
              </a:rPr>
              <a:t>Link:</a:t>
            </a:r>
            <a:r>
              <a:rPr lang="en-US" sz="1400" b="0" i="0" err="1">
                <a:solidFill>
                  <a:schemeClr val="bg1"/>
                </a:solidFill>
                <a:effectLst/>
                <a:latin typeface="Verdana" panose="020B0604030504040204" pitchFamily="34" charset="0"/>
                <a:hlinkClick r:id="rId7">
                  <a:extLst>
                    <a:ext uri="{A12FA001-AC4F-418D-AE19-62706E023703}">
                      <ahyp:hlinkClr xmlns:ahyp="http://schemas.microsoft.com/office/drawing/2018/hyperlinkcolor" val="tx"/>
                    </a:ext>
                  </a:extLst>
                </a:hlinkClick>
              </a:rPr>
              <a:t>https</a:t>
            </a:r>
            <a:r>
              <a:rPr lang="en-US" sz="1400" b="0" i="0">
                <a:solidFill>
                  <a:schemeClr val="bg1"/>
                </a:solidFill>
                <a:effectLst/>
                <a:latin typeface="Verdana" panose="020B0604030504040204" pitchFamily="34" charset="0"/>
                <a:hlinkClick r:id="rId7">
                  <a:extLst>
                    <a:ext uri="{A12FA001-AC4F-418D-AE19-62706E023703}">
                      <ahyp:hlinkClr xmlns:ahyp="http://schemas.microsoft.com/office/drawing/2018/hyperlinkcolor" val="tx"/>
                    </a:ext>
                  </a:extLst>
                </a:hlinkClick>
              </a:rPr>
              <a:t>://www.douglascollege.ca/future-students/admission-information</a:t>
            </a:r>
            <a:endParaRPr lang="en-US" sz="1400"/>
          </a:p>
        </p:txBody>
      </p:sp>
      <p:sp>
        <p:nvSpPr>
          <p:cNvPr id="18" name="TextBox 17">
            <a:extLst>
              <a:ext uri="{FF2B5EF4-FFF2-40B4-BE49-F238E27FC236}">
                <a16:creationId xmlns:a16="http://schemas.microsoft.com/office/drawing/2014/main" id="{6D59A0D0-24CE-4559-B56F-5423F5AA43E8}"/>
              </a:ext>
            </a:extLst>
          </p:cNvPr>
          <p:cNvSpPr txBox="1"/>
          <p:nvPr/>
        </p:nvSpPr>
        <p:spPr>
          <a:xfrm>
            <a:off x="7117381" y="4257562"/>
            <a:ext cx="2582999" cy="307777"/>
          </a:xfrm>
          <a:prstGeom prst="rect">
            <a:avLst/>
          </a:prstGeom>
          <a:noFill/>
        </p:spPr>
        <p:txBody>
          <a:bodyPr wrap="square">
            <a:spAutoFit/>
          </a:bodyPr>
          <a:lstStyle/>
          <a:p>
            <a:r>
              <a:rPr lang="en-US" sz="1400" b="0" i="0">
                <a:solidFill>
                  <a:schemeClr val="bg1"/>
                </a:solidFill>
                <a:effectLst/>
                <a:latin typeface="Verdana" panose="020B0604030504040204" pitchFamily="34" charset="0"/>
              </a:rPr>
              <a:t>Link: </a:t>
            </a:r>
            <a:r>
              <a:rPr lang="en-US" sz="1400" b="0" i="0">
                <a:solidFill>
                  <a:schemeClr val="bg1"/>
                </a:solidFill>
                <a:effectLst/>
                <a:latin typeface="Verdana" panose="020B0604030504040204" pitchFamily="34" charset="0"/>
                <a:hlinkClick r:id="rId8">
                  <a:extLst>
                    <a:ext uri="{A12FA001-AC4F-418D-AE19-62706E023703}">
                      <ahyp:hlinkClr xmlns:ahyp="http://schemas.microsoft.com/office/drawing/2018/hyperlinkcolor" val="tx"/>
                    </a:ext>
                  </a:extLst>
                </a:hlinkClick>
              </a:rPr>
              <a:t>https://www.vcc.ca</a:t>
            </a:r>
            <a:r>
              <a:rPr lang="en-US" sz="1400" b="0" i="0">
                <a:solidFill>
                  <a:schemeClr val="bg1"/>
                </a:solidFill>
                <a:effectLst/>
                <a:latin typeface="Verdana" panose="020B0604030504040204" pitchFamily="34" charset="0"/>
              </a:rPr>
              <a:t> </a:t>
            </a:r>
            <a:endParaRPr lang="en-US" sz="1400">
              <a:solidFill>
                <a:schemeClr val="bg1"/>
              </a:solidFill>
            </a:endParaRPr>
          </a:p>
        </p:txBody>
      </p:sp>
      <p:sp>
        <p:nvSpPr>
          <p:cNvPr id="20" name="TextBox 19">
            <a:extLst>
              <a:ext uri="{FF2B5EF4-FFF2-40B4-BE49-F238E27FC236}">
                <a16:creationId xmlns:a16="http://schemas.microsoft.com/office/drawing/2014/main" id="{7DDE3AC9-174B-4C15-BB4A-FCA6DFE5C7FB}"/>
              </a:ext>
            </a:extLst>
          </p:cNvPr>
          <p:cNvSpPr txBox="1"/>
          <p:nvPr/>
        </p:nvSpPr>
        <p:spPr>
          <a:xfrm>
            <a:off x="8795254" y="5640294"/>
            <a:ext cx="2409371" cy="523220"/>
          </a:xfrm>
          <a:prstGeom prst="rect">
            <a:avLst/>
          </a:prstGeom>
          <a:noFill/>
        </p:spPr>
        <p:txBody>
          <a:bodyPr wrap="square">
            <a:spAutoFit/>
          </a:bodyPr>
          <a:lstStyle/>
          <a:p>
            <a:r>
              <a:rPr lang="en-US" sz="1400" b="0" i="0" err="1">
                <a:solidFill>
                  <a:schemeClr val="bg1"/>
                </a:solidFill>
                <a:effectLst/>
                <a:latin typeface="Verdana" panose="020B0604030504040204" pitchFamily="34" charset="0"/>
              </a:rPr>
              <a:t>Link:</a:t>
            </a:r>
            <a:r>
              <a:rPr lang="en-US" sz="1400" err="1">
                <a:solidFill>
                  <a:schemeClr val="bg1"/>
                </a:solidFill>
                <a:latin typeface="Verdana" panose="020B0604030504040204" pitchFamily="34" charset="0"/>
              </a:rPr>
              <a:t>https</a:t>
            </a:r>
            <a:r>
              <a:rPr lang="en-US" sz="1400">
                <a:solidFill>
                  <a:schemeClr val="bg1"/>
                </a:solidFill>
                <a:latin typeface="Verdana" panose="020B0604030504040204" pitchFamily="34" charset="0"/>
              </a:rPr>
              <a:t>://www.jibc.ca/procedure/admissions</a:t>
            </a:r>
            <a:endParaRPr lang="en-US" sz="1400" b="0" i="0">
              <a:solidFill>
                <a:schemeClr val="bg1"/>
              </a:solidFill>
              <a:effectLst/>
              <a:latin typeface="Verdana" panose="020B0604030504040204" pitchFamily="34" charset="0"/>
            </a:endParaRPr>
          </a:p>
        </p:txBody>
      </p:sp>
      <p:sp>
        <p:nvSpPr>
          <p:cNvPr id="22" name="TextBox 21">
            <a:extLst>
              <a:ext uri="{FF2B5EF4-FFF2-40B4-BE49-F238E27FC236}">
                <a16:creationId xmlns:a16="http://schemas.microsoft.com/office/drawing/2014/main" id="{69EB9845-0658-453D-B1B7-43BBAF5E84A2}"/>
              </a:ext>
            </a:extLst>
          </p:cNvPr>
          <p:cNvSpPr txBox="1"/>
          <p:nvPr/>
        </p:nvSpPr>
        <p:spPr>
          <a:xfrm>
            <a:off x="8611407" y="2377980"/>
            <a:ext cx="2411673" cy="523220"/>
          </a:xfrm>
          <a:prstGeom prst="rect">
            <a:avLst/>
          </a:prstGeom>
          <a:noFill/>
        </p:spPr>
        <p:txBody>
          <a:bodyPr wrap="square">
            <a:spAutoFit/>
          </a:bodyPr>
          <a:lstStyle/>
          <a:p>
            <a:r>
              <a:rPr lang="en-US" sz="1400" b="0" i="0" err="1">
                <a:solidFill>
                  <a:schemeClr val="bg1"/>
                </a:solidFill>
                <a:effectLst/>
                <a:latin typeface="Verdana" panose="020B0604030504040204" pitchFamily="34" charset="0"/>
              </a:rPr>
              <a:t>Link:</a:t>
            </a:r>
            <a:r>
              <a:rPr lang="en-US" sz="1400" b="0" i="0" err="1">
                <a:solidFill>
                  <a:schemeClr val="bg1"/>
                </a:solidFill>
                <a:effectLst/>
                <a:latin typeface="Verdana" panose="020B0604030504040204" pitchFamily="34" charset="0"/>
                <a:hlinkClick r:id="rId9">
                  <a:extLst>
                    <a:ext uri="{A12FA001-AC4F-418D-AE19-62706E023703}">
                      <ahyp:hlinkClr xmlns:ahyp="http://schemas.microsoft.com/office/drawing/2018/hyperlinkcolor" val="tx"/>
                    </a:ext>
                  </a:extLst>
                </a:hlinkClick>
              </a:rPr>
              <a:t>https</a:t>
            </a:r>
            <a:r>
              <a:rPr lang="en-US" sz="1400" b="0" i="0">
                <a:solidFill>
                  <a:schemeClr val="bg1"/>
                </a:solidFill>
                <a:effectLst/>
                <a:latin typeface="Verdana" panose="020B0604030504040204" pitchFamily="34" charset="0"/>
                <a:hlinkClick r:id="rId9">
                  <a:extLst>
                    <a:ext uri="{A12FA001-AC4F-418D-AE19-62706E023703}">
                      <ahyp:hlinkClr xmlns:ahyp="http://schemas.microsoft.com/office/drawing/2018/hyperlinkcolor" val="tx"/>
                    </a:ext>
                  </a:extLst>
                </a:hlinkClick>
              </a:rPr>
              <a:t>://langara.ca/admissions/index.html</a:t>
            </a:r>
            <a:endParaRPr lang="en-US" sz="1400"/>
          </a:p>
        </p:txBody>
      </p:sp>
    </p:spTree>
    <p:extLst>
      <p:ext uri="{BB962C8B-B14F-4D97-AF65-F5344CB8AC3E}">
        <p14:creationId xmlns:p14="http://schemas.microsoft.com/office/powerpoint/2010/main" val="34595742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F404F6-5191-4934-A621-7DF22D5CB2E2}"/>
              </a:ext>
            </a:extLst>
          </p:cNvPr>
          <p:cNvSpPr>
            <a:spLocks noGrp="1"/>
          </p:cNvSpPr>
          <p:nvPr>
            <p:ph type="title"/>
          </p:nvPr>
        </p:nvSpPr>
        <p:spPr>
          <a:xfrm>
            <a:off x="838200" y="557189"/>
            <a:ext cx="3374136" cy="5567891"/>
          </a:xfrm>
        </p:spPr>
        <p:txBody>
          <a:bodyPr>
            <a:normAutofit/>
          </a:bodyPr>
          <a:lstStyle/>
          <a:p>
            <a:r>
              <a:rPr lang="en-US" sz="5200"/>
              <a:t>CAREER PROGRAMS</a:t>
            </a:r>
            <a:endParaRPr lang="en-CA" sz="5200"/>
          </a:p>
        </p:txBody>
      </p:sp>
      <p:graphicFrame>
        <p:nvGraphicFramePr>
          <p:cNvPr id="5" name="Content Placeholder 2">
            <a:extLst>
              <a:ext uri="{FF2B5EF4-FFF2-40B4-BE49-F238E27FC236}">
                <a16:creationId xmlns:a16="http://schemas.microsoft.com/office/drawing/2014/main" id="{CA7835F7-0BDE-437F-A1F6-1FD6B03C74FD}"/>
              </a:ext>
            </a:extLst>
          </p:cNvPr>
          <p:cNvGraphicFramePr>
            <a:graphicFrameLocks noGrp="1"/>
          </p:cNvGraphicFramePr>
          <p:nvPr>
            <p:ph idx="1"/>
            <p:extLst>
              <p:ext uri="{D42A27DB-BD31-4B8C-83A1-F6EECF244321}">
                <p14:modId xmlns:p14="http://schemas.microsoft.com/office/powerpoint/2010/main" val="3119621087"/>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875360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98704C2DD10CE4690D342CD4A691E59" ma:contentTypeVersion="4" ma:contentTypeDescription="Create a new document." ma:contentTypeScope="" ma:versionID="e9dfac1334f33b661cde46455c7e6dd0">
  <xsd:schema xmlns:xsd="http://www.w3.org/2001/XMLSchema" xmlns:xs="http://www.w3.org/2001/XMLSchema" xmlns:p="http://schemas.microsoft.com/office/2006/metadata/properties" xmlns:ns2="6aabf4b2-8753-4d70-8c7b-3c8c2197cc85" targetNamespace="http://schemas.microsoft.com/office/2006/metadata/properties" ma:root="true" ma:fieldsID="f5647713ff57760d54b0ebeeb8d84937" ns2:_="">
    <xsd:import namespace="6aabf4b2-8753-4d70-8c7b-3c8c2197cc85"/>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abf4b2-8753-4d70-8c7b-3c8c2197cc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AC9FFD7-41A1-49D4-8185-01A084AF0808}"/>
</file>

<file path=customXml/itemProps2.xml><?xml version="1.0" encoding="utf-8"?>
<ds:datastoreItem xmlns:ds="http://schemas.openxmlformats.org/officeDocument/2006/customXml" ds:itemID="{B2303776-34F7-4A1F-A12C-E100485CDCDB}">
  <ds:schemaRefs>
    <ds:schemaRef ds:uri="http://www.w3.org/XML/1998/namespace"/>
    <ds:schemaRef ds:uri="http://schemas.openxmlformats.org/package/2006/metadata/core-properties"/>
    <ds:schemaRef ds:uri="http://purl.org/dc/dcmitype/"/>
    <ds:schemaRef ds:uri="f512b929-b1ad-4f6c-9e8c-327894b52c61"/>
    <ds:schemaRef ds:uri="http://purl.org/dc/terms/"/>
    <ds:schemaRef ds:uri="7aa2e845-061b-4c1b-a22c-3a63b7e349cf"/>
    <ds:schemaRef ds:uri="http://schemas.microsoft.com/office/2006/documentManagement/types"/>
    <ds:schemaRef ds:uri="http://schemas.microsoft.com/office/infopath/2007/PartnerControls"/>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9D0DFFA8-D0FE-49CF-96F6-BD3DF43F0FD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2381</Words>
  <Application>Microsoft Office PowerPoint</Application>
  <PresentationFormat>Widescreen</PresentationFormat>
  <Paragraphs>254</Paragraphs>
  <Slides>47</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Arial</vt:lpstr>
      <vt:lpstr>Bauhaus 93</vt:lpstr>
      <vt:lpstr>Calibri</vt:lpstr>
      <vt:lpstr>Calibri Light</vt:lpstr>
      <vt:lpstr>Gill Sans Nova</vt:lpstr>
      <vt:lpstr>Verdana</vt:lpstr>
      <vt:lpstr>Office Theme</vt:lpstr>
      <vt:lpstr>2024-2025 COURSE PLANNING   Grades 9-11</vt:lpstr>
      <vt:lpstr>Graduation Requirements</vt:lpstr>
      <vt:lpstr>Required Courses</vt:lpstr>
      <vt:lpstr>POST-SECONDARY EDUCATION </vt:lpstr>
      <vt:lpstr>VOCATIONAL PROGRAMS</vt:lpstr>
      <vt:lpstr>VOCATIONAL PROGRAMS </vt:lpstr>
      <vt:lpstr>VOCATIONAL PROGRAMS </vt:lpstr>
      <vt:lpstr>LOCAL COLLEGES </vt:lpstr>
      <vt:lpstr>CAREER PROGRAMS</vt:lpstr>
      <vt:lpstr>UNIVERSITY TRANSFER PROGRAMS </vt:lpstr>
      <vt:lpstr>TECHNOLOGY PROGRAMS </vt:lpstr>
      <vt:lpstr>BC UNIVERSITY OPTIONS </vt:lpstr>
      <vt:lpstr>SFU– Admissions Information</vt:lpstr>
      <vt:lpstr>UBC – Admissions Information</vt:lpstr>
      <vt:lpstr>English Studies 12 in Semester TWO</vt:lpstr>
      <vt:lpstr>Delta Challenge Exams</vt:lpstr>
      <vt:lpstr>Post Secondary and Career Advisor Denise Healey Wright dhealeywright@sd43.bc.ca  Visit Career Centre Website www.sd43.bc.ca/School/Centennial/ProgramsServices/CareerCentre   Daily 8:00 am – 3:30 pm except Tuesdays </vt:lpstr>
      <vt:lpstr>Work Experience Program </vt:lpstr>
      <vt:lpstr>PowerPoint Presentation</vt:lpstr>
      <vt:lpstr>PowerPoint Presentation</vt:lpstr>
      <vt:lpstr>PowerPoint Presentation</vt:lpstr>
      <vt:lpstr>PowerPoint Presentation</vt:lpstr>
      <vt:lpstr>PowerPoint Presentation</vt:lpstr>
      <vt:lpstr>PowerPoint Presentation</vt:lpstr>
      <vt:lpstr>COURSE PLANNING 2024-25</vt:lpstr>
      <vt:lpstr>New(er) Courses 2024 -2025  </vt:lpstr>
      <vt:lpstr>Dungeons&amp; Dragons Adventures&amp; Teamwork 11  Chess 10 </vt:lpstr>
      <vt:lpstr> Credit for 6 Courses! Physical &amp; Health Ed 10 CLE 10 Science 10 Socials 10 Earth Science 11 Outdoor Leadership 10</vt:lpstr>
      <vt:lpstr> Credit for 6 Courses! Life Science 11 Environmental Science 11/12 BC First Peoples 12 English First Peoples 11/12 Outdoor Education 11/12 Outdoor Leadership 11/12</vt:lpstr>
      <vt:lpstr>PowerPoint Presentation</vt:lpstr>
      <vt:lpstr>PowerPoint Presentation</vt:lpstr>
      <vt:lpstr>PowerPoint Presentation</vt:lpstr>
      <vt:lpstr>Leadership Courses   </vt:lpstr>
      <vt:lpstr>Leadership Courses   </vt:lpstr>
      <vt:lpstr>Peer Tutoring</vt:lpstr>
      <vt:lpstr>ADVANCED PLACEMENT (AP) </vt:lpstr>
      <vt:lpstr>GRADE 9 GOING INTO GRADE 10 </vt:lpstr>
      <vt:lpstr>GRADE 10 GOING INTO GRADE 11 </vt:lpstr>
      <vt:lpstr>GRADE 11 GOING INTO GRADE 12 </vt:lpstr>
      <vt:lpstr>Course selection input in MyEd by grade</vt:lpstr>
      <vt:lpstr>KEYS TO SUCCESS </vt:lpstr>
      <vt:lpstr>SUPPORT SERVICES </vt:lpstr>
      <vt:lpstr>Next Steps?  </vt:lpstr>
      <vt:lpstr>PowerPoint Presentation</vt:lpstr>
      <vt:lpstr>Remember</vt:lpstr>
      <vt:lpstr>Questions? Please email your counsellor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CENTENNIAL  Programming Evening for  Parents</dc:title>
  <dc:creator>Farnell, Veronika</dc:creator>
  <cp:lastModifiedBy>Edgell, Karen</cp:lastModifiedBy>
  <cp:revision>2</cp:revision>
  <dcterms:created xsi:type="dcterms:W3CDTF">2020-02-05T22:48:26Z</dcterms:created>
  <dcterms:modified xsi:type="dcterms:W3CDTF">2024-01-31T21:20:16Z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0x010100B98704C2DD10CE4690D342CD4A691E59</vt:lpwstr>
  </property>
</Properties>
</file>