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34475" cy="12179300" type="ledger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3036" y="102"/>
      </p:cViewPr>
      <p:guideLst>
        <p:guide orient="horz" pos="2878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561" y="3775582"/>
            <a:ext cx="776970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124" y="6820408"/>
            <a:ext cx="63985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041" y="2801239"/>
            <a:ext cx="39762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7526" y="2801239"/>
            <a:ext cx="39762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29011" y="1210949"/>
            <a:ext cx="8078483" cy="107644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042" y="487172"/>
            <a:ext cx="82267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042" y="2801239"/>
            <a:ext cx="82267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7881" y="11326749"/>
            <a:ext cx="29250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041" y="11326749"/>
            <a:ext cx="21023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1396" y="11326749"/>
            <a:ext cx="21023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971">
        <a:defRPr>
          <a:latin typeface="+mn-lt"/>
          <a:ea typeface="+mn-ea"/>
          <a:cs typeface="+mn-cs"/>
        </a:defRPr>
      </a:lvl2pPr>
      <a:lvl3pPr marL="913943">
        <a:defRPr>
          <a:latin typeface="+mn-lt"/>
          <a:ea typeface="+mn-ea"/>
          <a:cs typeface="+mn-cs"/>
        </a:defRPr>
      </a:lvl3pPr>
      <a:lvl4pPr marL="1370914">
        <a:defRPr>
          <a:latin typeface="+mn-lt"/>
          <a:ea typeface="+mn-ea"/>
          <a:cs typeface="+mn-cs"/>
        </a:defRPr>
      </a:lvl4pPr>
      <a:lvl5pPr marL="1827886">
        <a:defRPr>
          <a:latin typeface="+mn-lt"/>
          <a:ea typeface="+mn-ea"/>
          <a:cs typeface="+mn-cs"/>
        </a:defRPr>
      </a:lvl5pPr>
      <a:lvl6pPr marL="2284857">
        <a:defRPr>
          <a:latin typeface="+mn-lt"/>
          <a:ea typeface="+mn-ea"/>
          <a:cs typeface="+mn-cs"/>
        </a:defRPr>
      </a:lvl6pPr>
      <a:lvl7pPr marL="2741828">
        <a:defRPr>
          <a:latin typeface="+mn-lt"/>
          <a:ea typeface="+mn-ea"/>
          <a:cs typeface="+mn-cs"/>
        </a:defRPr>
      </a:lvl7pPr>
      <a:lvl8pPr marL="3198800">
        <a:defRPr>
          <a:latin typeface="+mn-lt"/>
          <a:ea typeface="+mn-ea"/>
          <a:cs typeface="+mn-cs"/>
        </a:defRPr>
      </a:lvl8pPr>
      <a:lvl9pPr marL="365577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971">
        <a:defRPr>
          <a:latin typeface="+mn-lt"/>
          <a:ea typeface="+mn-ea"/>
          <a:cs typeface="+mn-cs"/>
        </a:defRPr>
      </a:lvl2pPr>
      <a:lvl3pPr marL="913943">
        <a:defRPr>
          <a:latin typeface="+mn-lt"/>
          <a:ea typeface="+mn-ea"/>
          <a:cs typeface="+mn-cs"/>
        </a:defRPr>
      </a:lvl3pPr>
      <a:lvl4pPr marL="1370914">
        <a:defRPr>
          <a:latin typeface="+mn-lt"/>
          <a:ea typeface="+mn-ea"/>
          <a:cs typeface="+mn-cs"/>
        </a:defRPr>
      </a:lvl4pPr>
      <a:lvl5pPr marL="1827886">
        <a:defRPr>
          <a:latin typeface="+mn-lt"/>
          <a:ea typeface="+mn-ea"/>
          <a:cs typeface="+mn-cs"/>
        </a:defRPr>
      </a:lvl5pPr>
      <a:lvl6pPr marL="2284857">
        <a:defRPr>
          <a:latin typeface="+mn-lt"/>
          <a:ea typeface="+mn-ea"/>
          <a:cs typeface="+mn-cs"/>
        </a:defRPr>
      </a:lvl6pPr>
      <a:lvl7pPr marL="2741828">
        <a:defRPr>
          <a:latin typeface="+mn-lt"/>
          <a:ea typeface="+mn-ea"/>
          <a:cs typeface="+mn-cs"/>
        </a:defRPr>
      </a:lvl7pPr>
      <a:lvl8pPr marL="3198800">
        <a:defRPr>
          <a:latin typeface="+mn-lt"/>
          <a:ea typeface="+mn-ea"/>
          <a:cs typeface="+mn-cs"/>
        </a:defRPr>
      </a:lvl8pPr>
      <a:lvl9pPr marL="365577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1126" y="470344"/>
            <a:ext cx="5105278" cy="390956"/>
          </a:xfrm>
          <a:prstGeom prst="rect">
            <a:avLst/>
          </a:prstGeom>
        </p:spPr>
        <p:txBody>
          <a:bodyPr vert="horz" wrap="square" lIns="0" tIns="12693" rIns="0" bIns="0" rtlCol="0">
            <a:spAutoFit/>
          </a:bodyPr>
          <a:lstStyle/>
          <a:p>
            <a:pPr marL="12694" algn="ctr">
              <a:spcBef>
                <a:spcPts val="100"/>
              </a:spcBef>
            </a:pPr>
            <a:r>
              <a:rPr sz="2399" b="1" u="sng" spc="-5" dirty="0">
                <a:latin typeface="Rockwell Extra Bold"/>
                <a:cs typeface="Rockwell Extra Bold"/>
              </a:rPr>
              <a:t>CENTENNIAL SCHOOL</a:t>
            </a:r>
            <a:endParaRPr sz="2399" u="sng" dirty="0">
              <a:latin typeface="Rockwell Extra Bold"/>
              <a:cs typeface="Rockwell Extra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7" y="0"/>
            <a:ext cx="2802698" cy="1462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</Words>
  <Application>Microsoft Office PowerPoint</Application>
  <PresentationFormat>Ledger Paper (11x17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Rockwell Extra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King, Benjamin</dc:creator>
  <cp:lastModifiedBy>King, Benjamin</cp:lastModifiedBy>
  <cp:revision>2</cp:revision>
  <cp:lastPrinted>2019-09-30T21:07:23Z</cp:lastPrinted>
  <dcterms:created xsi:type="dcterms:W3CDTF">2019-09-27T15:41:46Z</dcterms:created>
  <dcterms:modified xsi:type="dcterms:W3CDTF">2019-09-30T22:08:51Z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2019-09-17T00:00:00Z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2019-09-27T00:00:00Z</vt:filetime>
  </property>
</Properties>
</file>