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076S-Lee, Justin" userId="f5356640-719a-48b8-89fa-240f3bf501c1" providerId="ADAL" clId="{85583B0A-F526-2743-B1A9-FBB5AD511FAF}"/>
    <pc:docChg chg="undo redo custSel addSld delSld modSld">
      <pc:chgData name="076S-Lee, Justin" userId="f5356640-719a-48b8-89fa-240f3bf501c1" providerId="ADAL" clId="{85583B0A-F526-2743-B1A9-FBB5AD511FAF}" dt="2019-11-29T23:11:11.205" v="1818" actId="2696"/>
      <pc:docMkLst>
        <pc:docMk/>
      </pc:docMkLst>
      <pc:sldChg chg="addSp delSp modSp mod delDesignElem chgLayout">
        <pc:chgData name="076S-Lee, Justin" userId="f5356640-719a-48b8-89fa-240f3bf501c1" providerId="ADAL" clId="{85583B0A-F526-2743-B1A9-FBB5AD511FAF}" dt="2019-11-06T22:11:44.759" v="1813" actId="1076"/>
        <pc:sldMkLst>
          <pc:docMk/>
          <pc:sldMk cId="2714580128" sldId="256"/>
        </pc:sldMkLst>
        <pc:spChg chg="mod ord">
          <ac:chgData name="076S-Lee, Justin" userId="f5356640-719a-48b8-89fa-240f3bf501c1" providerId="ADAL" clId="{85583B0A-F526-2743-B1A9-FBB5AD511FAF}" dt="2019-11-06T18:24:06.175" v="1792" actId="26606"/>
          <ac:spMkLst>
            <pc:docMk/>
            <pc:sldMk cId="2714580128" sldId="256"/>
            <ac:spMk id="2" creationId="{4871771A-8445-4D46-BAEA-942AAD2E4051}"/>
          </ac:spMkLst>
        </pc:spChg>
        <pc:spChg chg="mod ord">
          <ac:chgData name="076S-Lee, Justin" userId="f5356640-719a-48b8-89fa-240f3bf501c1" providerId="ADAL" clId="{85583B0A-F526-2743-B1A9-FBB5AD511FAF}" dt="2019-11-06T18:24:16.536" v="1805" actId="20577"/>
          <ac:spMkLst>
            <pc:docMk/>
            <pc:sldMk cId="2714580128" sldId="256"/>
            <ac:spMk id="3" creationId="{CA49FD02-3712-6843-A7AF-D8B43DD05709}"/>
          </ac:spMkLst>
        </pc:spChg>
        <pc:spChg chg="add">
          <ac:chgData name="076S-Lee, Justin" userId="f5356640-719a-48b8-89fa-240f3bf501c1" providerId="ADAL" clId="{85583B0A-F526-2743-B1A9-FBB5AD511FAF}" dt="2019-11-06T18:24:06.175" v="1792" actId="26606"/>
          <ac:spMkLst>
            <pc:docMk/>
            <pc:sldMk cId="2714580128" sldId="256"/>
            <ac:spMk id="9" creationId="{1DB7C82F-AB7E-4F0C-B829-FA1B9C415180}"/>
          </ac:spMkLst>
        </pc:spChg>
        <pc:spChg chg="del">
          <ac:chgData name="076S-Lee, Justin" userId="f5356640-719a-48b8-89fa-240f3bf501c1" providerId="ADAL" clId="{85583B0A-F526-2743-B1A9-FBB5AD511FAF}" dt="2019-11-06T18:24:01.614" v="1791" actId="700"/>
          <ac:spMkLst>
            <pc:docMk/>
            <pc:sldMk cId="2714580128" sldId="256"/>
            <ac:spMk id="12" creationId="{1DB7C82F-AB7E-4F0C-B829-FA1B9C415180}"/>
          </ac:spMkLst>
        </pc:spChg>
        <pc:picChg chg="mod">
          <ac:chgData name="076S-Lee, Justin" userId="f5356640-719a-48b8-89fa-240f3bf501c1" providerId="ADAL" clId="{85583B0A-F526-2743-B1A9-FBB5AD511FAF}" dt="2019-11-06T22:11:44.759" v="1813" actId="1076"/>
          <ac:picMkLst>
            <pc:docMk/>
            <pc:sldMk cId="2714580128" sldId="256"/>
            <ac:picMk id="7" creationId="{B1EFA5FE-708E-1F49-9319-484A40D6AC78}"/>
          </ac:picMkLst>
        </pc:picChg>
      </pc:sldChg>
      <pc:sldChg chg="modSp">
        <pc:chgData name="076S-Lee, Justin" userId="f5356640-719a-48b8-89fa-240f3bf501c1" providerId="ADAL" clId="{85583B0A-F526-2743-B1A9-FBB5AD511FAF}" dt="2019-11-06T16:49:37.175" v="675" actId="20577"/>
        <pc:sldMkLst>
          <pc:docMk/>
          <pc:sldMk cId="1045186978" sldId="257"/>
        </pc:sldMkLst>
        <pc:spChg chg="mod">
          <ac:chgData name="076S-Lee, Justin" userId="f5356640-719a-48b8-89fa-240f3bf501c1" providerId="ADAL" clId="{85583B0A-F526-2743-B1A9-FBB5AD511FAF}" dt="2019-11-06T16:49:37.175" v="675" actId="20577"/>
          <ac:spMkLst>
            <pc:docMk/>
            <pc:sldMk cId="1045186978" sldId="257"/>
            <ac:spMk id="8" creationId="{68CA4F27-153F-4397-A509-E92CA5F0D3CA}"/>
          </ac:spMkLst>
        </pc:spChg>
      </pc:sldChg>
      <pc:sldChg chg="modSp">
        <pc:chgData name="076S-Lee, Justin" userId="f5356640-719a-48b8-89fa-240f3bf501c1" providerId="ADAL" clId="{85583B0A-F526-2743-B1A9-FBB5AD511FAF}" dt="2019-11-06T17:16:17.458" v="904" actId="20577"/>
        <pc:sldMkLst>
          <pc:docMk/>
          <pc:sldMk cId="1485570294" sldId="258"/>
        </pc:sldMkLst>
        <pc:spChg chg="mod">
          <ac:chgData name="076S-Lee, Justin" userId="f5356640-719a-48b8-89fa-240f3bf501c1" providerId="ADAL" clId="{85583B0A-F526-2743-B1A9-FBB5AD511FAF}" dt="2019-11-06T17:16:17.458" v="904" actId="20577"/>
          <ac:spMkLst>
            <pc:docMk/>
            <pc:sldMk cId="1485570294" sldId="258"/>
            <ac:spMk id="9" creationId="{0F43FDDE-A04D-408D-9720-0284B22776B4}"/>
          </ac:spMkLst>
        </pc:spChg>
        <pc:picChg chg="mod">
          <ac:chgData name="076S-Lee, Justin" userId="f5356640-719a-48b8-89fa-240f3bf501c1" providerId="ADAL" clId="{85583B0A-F526-2743-B1A9-FBB5AD511FAF}" dt="2019-11-06T17:07:33.972" v="809" actId="1076"/>
          <ac:picMkLst>
            <pc:docMk/>
            <pc:sldMk cId="1485570294" sldId="258"/>
            <ac:picMk id="7" creationId="{2972FBF4-523D-184E-91E2-CC078411C8A6}"/>
          </ac:picMkLst>
        </pc:picChg>
      </pc:sldChg>
      <pc:sldChg chg="modSp">
        <pc:chgData name="076S-Lee, Justin" userId="f5356640-719a-48b8-89fa-240f3bf501c1" providerId="ADAL" clId="{85583B0A-F526-2743-B1A9-FBB5AD511FAF}" dt="2019-11-06T17:33:41.230" v="1291" actId="20577"/>
        <pc:sldMkLst>
          <pc:docMk/>
          <pc:sldMk cId="1376159131" sldId="259"/>
        </pc:sldMkLst>
        <pc:spChg chg="mod">
          <ac:chgData name="076S-Lee, Justin" userId="f5356640-719a-48b8-89fa-240f3bf501c1" providerId="ADAL" clId="{85583B0A-F526-2743-B1A9-FBB5AD511FAF}" dt="2019-11-06T17:33:41.230" v="1291" actId="20577"/>
          <ac:spMkLst>
            <pc:docMk/>
            <pc:sldMk cId="1376159131" sldId="259"/>
            <ac:spMk id="5" creationId="{74FEA7E3-68C3-FD47-B653-FB81F621B0B5}"/>
          </ac:spMkLst>
        </pc:spChg>
      </pc:sldChg>
      <pc:sldChg chg="addSp delSp modSp del mod setBg">
        <pc:chgData name="076S-Lee, Justin" userId="f5356640-719a-48b8-89fa-240f3bf501c1" providerId="ADAL" clId="{85583B0A-F526-2743-B1A9-FBB5AD511FAF}" dt="2019-11-29T22:59:05.524" v="1816" actId="2696"/>
        <pc:sldMkLst>
          <pc:docMk/>
          <pc:sldMk cId="1777603443" sldId="261"/>
        </pc:sldMkLst>
        <pc:spChg chg="mod">
          <ac:chgData name="076S-Lee, Justin" userId="f5356640-719a-48b8-89fa-240f3bf501c1" providerId="ADAL" clId="{85583B0A-F526-2743-B1A9-FBB5AD511FAF}" dt="2019-11-04T07:00:30.629" v="92" actId="26606"/>
          <ac:spMkLst>
            <pc:docMk/>
            <pc:sldMk cId="1777603443" sldId="261"/>
            <ac:spMk id="2" creationId="{F91588DC-9FA4-0043-8A63-6243FBFE87D6}"/>
          </ac:spMkLst>
        </pc:spChg>
        <pc:spChg chg="mod ord">
          <ac:chgData name="076S-Lee, Justin" userId="f5356640-719a-48b8-89fa-240f3bf501c1" providerId="ADAL" clId="{85583B0A-F526-2743-B1A9-FBB5AD511FAF}" dt="2019-11-06T18:09:16.195" v="1596" actId="20577"/>
          <ac:spMkLst>
            <pc:docMk/>
            <pc:sldMk cId="1777603443" sldId="261"/>
            <ac:spMk id="3" creationId="{83922ADE-C049-4442-8378-F66A9C3FAD9C}"/>
          </ac:spMkLst>
        </pc:spChg>
        <pc:spChg chg="add">
          <ac:chgData name="076S-Lee, Justin" userId="f5356640-719a-48b8-89fa-240f3bf501c1" providerId="ADAL" clId="{85583B0A-F526-2743-B1A9-FBB5AD511FAF}" dt="2019-11-04T07:00:30.629" v="92" actId="26606"/>
          <ac:spMkLst>
            <pc:docMk/>
            <pc:sldMk cId="1777603443" sldId="261"/>
            <ac:spMk id="6" creationId="{4038CB10-1F5C-4D54-9DF7-12586DE5B007}"/>
          </ac:spMkLst>
        </pc:spChg>
        <pc:spChg chg="add">
          <ac:chgData name="076S-Lee, Justin" userId="f5356640-719a-48b8-89fa-240f3bf501c1" providerId="ADAL" clId="{85583B0A-F526-2743-B1A9-FBB5AD511FAF}" dt="2019-11-04T07:00:30.629" v="92" actId="26606"/>
          <ac:spMkLst>
            <pc:docMk/>
            <pc:sldMk cId="1777603443" sldId="261"/>
            <ac:spMk id="11" creationId="{73ED6512-6858-4552-B699-9A97FE9A4EA2}"/>
          </ac:spMkLst>
        </pc:spChg>
        <pc:picChg chg="add del mod">
          <ac:chgData name="076S-Lee, Justin" userId="f5356640-719a-48b8-89fa-240f3bf501c1" providerId="ADAL" clId="{85583B0A-F526-2743-B1A9-FBB5AD511FAF}" dt="2019-11-04T22:19:39.407" v="210" actId="478"/>
          <ac:picMkLst>
            <pc:docMk/>
            <pc:sldMk cId="1777603443" sldId="261"/>
            <ac:picMk id="4" creationId="{63649A54-8F1C-6248-B7FD-D3E71C411258}"/>
          </ac:picMkLst>
        </pc:picChg>
        <pc:picChg chg="add mod">
          <ac:chgData name="076S-Lee, Justin" userId="f5356640-719a-48b8-89fa-240f3bf501c1" providerId="ADAL" clId="{85583B0A-F526-2743-B1A9-FBB5AD511FAF}" dt="2019-11-04T22:20:04.284" v="214" actId="14100"/>
          <ac:picMkLst>
            <pc:docMk/>
            <pc:sldMk cId="1777603443" sldId="261"/>
            <ac:picMk id="5" creationId="{90E7C946-0D8C-7E47-9AB2-9093044E74EC}"/>
          </ac:picMkLst>
        </pc:picChg>
        <pc:inkChg chg="del">
          <ac:chgData name="076S-Lee, Justin" userId="f5356640-719a-48b8-89fa-240f3bf501c1" providerId="ADAL" clId="{85583B0A-F526-2743-B1A9-FBB5AD511FAF}" dt="2019-11-01T23:37:55.898" v="1"/>
          <ac:inkMkLst>
            <pc:docMk/>
            <pc:sldMk cId="1777603443" sldId="261"/>
            <ac:inkMk id="9" creationId="{C941CE59-7FA9-2C49-9B74-413D793BC9AC}"/>
          </ac:inkMkLst>
        </pc:inkChg>
      </pc:sldChg>
      <pc:sldChg chg="addSp modSp del mod setBg setClrOvrMap">
        <pc:chgData name="076S-Lee, Justin" userId="f5356640-719a-48b8-89fa-240f3bf501c1" providerId="ADAL" clId="{85583B0A-F526-2743-B1A9-FBB5AD511FAF}" dt="2019-11-29T22:59:04.191" v="1815" actId="2696"/>
        <pc:sldMkLst>
          <pc:docMk/>
          <pc:sldMk cId="1142905655" sldId="262"/>
        </pc:sldMkLst>
        <pc:spChg chg="mod">
          <ac:chgData name="076S-Lee, Justin" userId="f5356640-719a-48b8-89fa-240f3bf501c1" providerId="ADAL" clId="{85583B0A-F526-2743-B1A9-FBB5AD511FAF}" dt="2019-11-06T18:16:51.633" v="1725" actId="26606"/>
          <ac:spMkLst>
            <pc:docMk/>
            <pc:sldMk cId="1142905655" sldId="262"/>
            <ac:spMk id="2" creationId="{4C59E3DB-0E2C-1041-BE8C-1BD6E3E2F12E}"/>
          </ac:spMkLst>
        </pc:spChg>
        <pc:spChg chg="mod">
          <ac:chgData name="076S-Lee, Justin" userId="f5356640-719a-48b8-89fa-240f3bf501c1" providerId="ADAL" clId="{85583B0A-F526-2743-B1A9-FBB5AD511FAF}" dt="2019-11-06T18:19:31.699" v="1754" actId="20577"/>
          <ac:spMkLst>
            <pc:docMk/>
            <pc:sldMk cId="1142905655" sldId="262"/>
            <ac:spMk id="3" creationId="{24F43DD1-4D46-3B41-B469-1643530B27D2}"/>
          </ac:spMkLst>
        </pc:spChg>
        <pc:spChg chg="add">
          <ac:chgData name="076S-Lee, Justin" userId="f5356640-719a-48b8-89fa-240f3bf501c1" providerId="ADAL" clId="{85583B0A-F526-2743-B1A9-FBB5AD511FAF}" dt="2019-11-06T18:16:51.633" v="1725" actId="26606"/>
          <ac:spMkLst>
            <pc:docMk/>
            <pc:sldMk cId="1142905655" sldId="262"/>
            <ac:spMk id="9" creationId="{C5E6CFF1-2F42-4E10-9A97-F116F46F53FE}"/>
          </ac:spMkLst>
        </pc:spChg>
        <pc:picChg chg="add mod ord">
          <ac:chgData name="076S-Lee, Justin" userId="f5356640-719a-48b8-89fa-240f3bf501c1" providerId="ADAL" clId="{85583B0A-F526-2743-B1A9-FBB5AD511FAF}" dt="2019-11-06T18:16:51.633" v="1725" actId="26606"/>
          <ac:picMkLst>
            <pc:docMk/>
            <pc:sldMk cId="1142905655" sldId="262"/>
            <ac:picMk id="4" creationId="{BD509D6B-BA63-AF40-9947-A11C48D2ABBA}"/>
          </ac:picMkLst>
        </pc:picChg>
        <pc:cxnChg chg="add">
          <ac:chgData name="076S-Lee, Justin" userId="f5356640-719a-48b8-89fa-240f3bf501c1" providerId="ADAL" clId="{85583B0A-F526-2743-B1A9-FBB5AD511FAF}" dt="2019-11-06T18:16:51.633" v="1725" actId="26606"/>
          <ac:cxnSpMkLst>
            <pc:docMk/>
            <pc:sldMk cId="1142905655" sldId="262"/>
            <ac:cxnSpMk id="11" creationId="{67182200-4859-4C8D-BCBB-55B245C28BA3}"/>
          </ac:cxnSpMkLst>
        </pc:cxnChg>
      </pc:sldChg>
      <pc:sldChg chg="addSp delSp modSp del mod setBg setClrOvrMap">
        <pc:chgData name="076S-Lee, Justin" userId="f5356640-719a-48b8-89fa-240f3bf501c1" providerId="ADAL" clId="{85583B0A-F526-2743-B1A9-FBB5AD511FAF}" dt="2019-11-29T22:59:02.821" v="1814" actId="2696"/>
        <pc:sldMkLst>
          <pc:docMk/>
          <pc:sldMk cId="263744163" sldId="263"/>
        </pc:sldMkLst>
        <pc:spChg chg="mod">
          <ac:chgData name="076S-Lee, Justin" userId="f5356640-719a-48b8-89fa-240f3bf501c1" providerId="ADAL" clId="{85583B0A-F526-2743-B1A9-FBB5AD511FAF}" dt="2019-11-06T18:25:08.812" v="1809" actId="26606"/>
          <ac:spMkLst>
            <pc:docMk/>
            <pc:sldMk cId="263744163" sldId="263"/>
            <ac:spMk id="2" creationId="{AE34EF81-8E0A-B449-AF35-49F5B60A743C}"/>
          </ac:spMkLst>
        </pc:spChg>
        <pc:spChg chg="mod">
          <ac:chgData name="076S-Lee, Justin" userId="f5356640-719a-48b8-89fa-240f3bf501c1" providerId="ADAL" clId="{85583B0A-F526-2743-B1A9-FBB5AD511FAF}" dt="2019-11-06T18:25:08.812" v="1809" actId="26606"/>
          <ac:spMkLst>
            <pc:docMk/>
            <pc:sldMk cId="263744163" sldId="263"/>
            <ac:spMk id="3" creationId="{AB5BB2E0-4476-EF48-A33C-5CC49B4FBF2A}"/>
          </ac:spMkLst>
        </pc:spChg>
        <pc:spChg chg="add del">
          <ac:chgData name="076S-Lee, Justin" userId="f5356640-719a-48b8-89fa-240f3bf501c1" providerId="ADAL" clId="{85583B0A-F526-2743-B1A9-FBB5AD511FAF}" dt="2019-11-06T18:25:08.280" v="1808" actId="26606"/>
          <ac:spMkLst>
            <pc:docMk/>
            <pc:sldMk cId="263744163" sldId="263"/>
            <ac:spMk id="11" creationId="{9228552E-C8B1-4A80-8448-0787CE0FC704}"/>
          </ac:spMkLst>
        </pc:spChg>
        <pc:spChg chg="add">
          <ac:chgData name="076S-Lee, Justin" userId="f5356640-719a-48b8-89fa-240f3bf501c1" providerId="ADAL" clId="{85583B0A-F526-2743-B1A9-FBB5AD511FAF}" dt="2019-11-06T18:25:08.812" v="1809" actId="26606"/>
          <ac:spMkLst>
            <pc:docMk/>
            <pc:sldMk cId="263744163" sldId="263"/>
            <ac:spMk id="13" creationId="{CF62D2A7-8207-488C-9F46-316BA81A16C8}"/>
          </ac:spMkLst>
        </pc:spChg>
        <pc:picChg chg="add del">
          <ac:chgData name="076S-Lee, Justin" userId="f5356640-719a-48b8-89fa-240f3bf501c1" providerId="ADAL" clId="{85583B0A-F526-2743-B1A9-FBB5AD511FAF}" dt="2019-11-04T22:13:12.996" v="200" actId="478"/>
          <ac:picMkLst>
            <pc:docMk/>
            <pc:sldMk cId="263744163" sldId="263"/>
            <ac:picMk id="4" creationId="{0B670040-1A85-F049-8215-8F53D8385AAF}"/>
          </ac:picMkLst>
        </pc:picChg>
        <pc:picChg chg="add mod ord">
          <ac:chgData name="076S-Lee, Justin" userId="f5356640-719a-48b8-89fa-240f3bf501c1" providerId="ADAL" clId="{85583B0A-F526-2743-B1A9-FBB5AD511FAF}" dt="2019-11-06T18:25:08.812" v="1809" actId="26606"/>
          <ac:picMkLst>
            <pc:docMk/>
            <pc:sldMk cId="263744163" sldId="263"/>
            <ac:picMk id="6" creationId="{F6800678-6ED2-2145-835A-1FBB8929CCB9}"/>
          </ac:picMkLst>
        </pc:picChg>
      </pc:sldChg>
      <pc:sldChg chg="addSp delSp modSp del">
        <pc:chgData name="076S-Lee, Justin" userId="f5356640-719a-48b8-89fa-240f3bf501c1" providerId="ADAL" clId="{85583B0A-F526-2743-B1A9-FBB5AD511FAF}" dt="2019-11-29T22:59:07.887" v="1817" actId="2696"/>
        <pc:sldMkLst>
          <pc:docMk/>
          <pc:sldMk cId="2175509313" sldId="264"/>
        </pc:sldMkLst>
        <pc:spChg chg="mod ord">
          <ac:chgData name="076S-Lee, Justin" userId="f5356640-719a-48b8-89fa-240f3bf501c1" providerId="ADAL" clId="{85583B0A-F526-2743-B1A9-FBB5AD511FAF}" dt="2019-11-06T17:27:24.011" v="976" actId="26606"/>
          <ac:spMkLst>
            <pc:docMk/>
            <pc:sldMk cId="2175509313" sldId="264"/>
            <ac:spMk id="2" creationId="{4A3CD0A8-68D8-A146-A212-97C3CF67DF7E}"/>
          </ac:spMkLst>
        </pc:spChg>
        <pc:spChg chg="mod">
          <ac:chgData name="076S-Lee, Justin" userId="f5356640-719a-48b8-89fa-240f3bf501c1" providerId="ADAL" clId="{85583B0A-F526-2743-B1A9-FBB5AD511FAF}" dt="2019-11-06T18:13:37.081" v="1699" actId="20577"/>
          <ac:spMkLst>
            <pc:docMk/>
            <pc:sldMk cId="2175509313" sldId="264"/>
            <ac:spMk id="17" creationId="{87474640-81E8-4365-89E1-CC0BD28E5527}"/>
          </ac:spMkLst>
        </pc:spChg>
        <pc:spChg chg="del">
          <ac:chgData name="076S-Lee, Justin" userId="f5356640-719a-48b8-89fa-240f3bf501c1" providerId="ADAL" clId="{85583B0A-F526-2743-B1A9-FBB5AD511FAF}" dt="2019-11-01T23:58:05.033" v="51" actId="26606"/>
          <ac:spMkLst>
            <pc:docMk/>
            <pc:sldMk cId="2175509313" sldId="264"/>
            <ac:spMk id="20" creationId="{F56F5174-31D9-4DBB-AAB7-A1FD7BDB1352}"/>
          </ac:spMkLst>
        </pc:spChg>
        <pc:spChg chg="del">
          <ac:chgData name="076S-Lee, Justin" userId="f5356640-719a-48b8-89fa-240f3bf501c1" providerId="ADAL" clId="{85583B0A-F526-2743-B1A9-FBB5AD511FAF}" dt="2019-11-01T23:58:05.033" v="51" actId="26606"/>
          <ac:spMkLst>
            <pc:docMk/>
            <pc:sldMk cId="2175509313" sldId="264"/>
            <ac:spMk id="24" creationId="{F9A95BEE-6BB1-4A28-A8E6-A34B2E42EF87}"/>
          </ac:spMkLst>
        </pc:spChg>
        <pc:spChg chg="add del">
          <ac:chgData name="076S-Lee, Justin" userId="f5356640-719a-48b8-89fa-240f3bf501c1" providerId="ADAL" clId="{85583B0A-F526-2743-B1A9-FBB5AD511FAF}" dt="2019-11-06T17:27:24.011" v="976" actId="26606"/>
          <ac:spMkLst>
            <pc:docMk/>
            <pc:sldMk cId="2175509313" sldId="264"/>
            <ac:spMk id="29" creationId="{87CC2527-562A-4F69-B487-4371E5B243E7}"/>
          </ac:spMkLst>
        </pc:spChg>
        <pc:spChg chg="add">
          <ac:chgData name="076S-Lee, Justin" userId="f5356640-719a-48b8-89fa-240f3bf501c1" providerId="ADAL" clId="{85583B0A-F526-2743-B1A9-FBB5AD511FAF}" dt="2019-11-06T17:27:24.011" v="976" actId="26606"/>
          <ac:spMkLst>
            <pc:docMk/>
            <pc:sldMk cId="2175509313" sldId="264"/>
            <ac:spMk id="36" creationId="{C607803A-4E99-444E-94F7-8785CDDF5849}"/>
          </ac:spMkLst>
        </pc:spChg>
        <pc:spChg chg="add">
          <ac:chgData name="076S-Lee, Justin" userId="f5356640-719a-48b8-89fa-240f3bf501c1" providerId="ADAL" clId="{85583B0A-F526-2743-B1A9-FBB5AD511FAF}" dt="2019-11-06T17:27:24.011" v="976" actId="26606"/>
          <ac:spMkLst>
            <pc:docMk/>
            <pc:sldMk cId="2175509313" sldId="264"/>
            <ac:spMk id="38" creationId="{2989BE6A-C309-418E-8ADD-1616A980570D}"/>
          </ac:spMkLst>
        </pc:spChg>
        <pc:picChg chg="mod ord">
          <ac:chgData name="076S-Lee, Justin" userId="f5356640-719a-48b8-89fa-240f3bf501c1" providerId="ADAL" clId="{85583B0A-F526-2743-B1A9-FBB5AD511FAF}" dt="2019-11-06T17:27:24.011" v="976" actId="26606"/>
          <ac:picMkLst>
            <pc:docMk/>
            <pc:sldMk cId="2175509313" sldId="264"/>
            <ac:picMk id="15" creationId="{568F83B5-061D-1E4C-B2FF-01E8BE108689}"/>
          </ac:picMkLst>
        </pc:picChg>
        <pc:picChg chg="del">
          <ac:chgData name="076S-Lee, Justin" userId="f5356640-719a-48b8-89fa-240f3bf501c1" providerId="ADAL" clId="{85583B0A-F526-2743-B1A9-FBB5AD511FAF}" dt="2019-11-01T23:58:05.033" v="51" actId="26606"/>
          <ac:picMkLst>
            <pc:docMk/>
            <pc:sldMk cId="2175509313" sldId="264"/>
            <ac:picMk id="22" creationId="{AE113210-7872-481A-ADE6-3A05CCAF5EB2}"/>
          </ac:picMkLst>
        </pc:picChg>
        <pc:cxnChg chg="add del">
          <ac:chgData name="076S-Lee, Justin" userId="f5356640-719a-48b8-89fa-240f3bf501c1" providerId="ADAL" clId="{85583B0A-F526-2743-B1A9-FBB5AD511FAF}" dt="2019-11-06T17:27:24.011" v="976" actId="26606"/>
          <ac:cxnSpMkLst>
            <pc:docMk/>
            <pc:sldMk cId="2175509313" sldId="264"/>
            <ac:cxnSpMk id="31" creationId="{BCDAEC91-5BCE-4B55-9CC0-43EF94CB734B}"/>
          </ac:cxnSpMkLst>
        </pc:cxnChg>
      </pc:sldChg>
      <pc:sldChg chg="addSp delSp modSp new add del mod setBg modClrScheme setClrOvrMap chgLayout">
        <pc:chgData name="076S-Lee, Justin" userId="f5356640-719a-48b8-89fa-240f3bf501c1" providerId="ADAL" clId="{85583B0A-F526-2743-B1A9-FBB5AD511FAF}" dt="2019-11-29T23:11:11.205" v="1818" actId="2696"/>
        <pc:sldMkLst>
          <pc:docMk/>
          <pc:sldMk cId="69818682" sldId="265"/>
        </pc:sldMkLst>
        <pc:spChg chg="del">
          <ac:chgData name="076S-Lee, Justin" userId="f5356640-719a-48b8-89fa-240f3bf501c1" providerId="ADAL" clId="{85583B0A-F526-2743-B1A9-FBB5AD511FAF}" dt="2019-11-04T22:30:05.377" v="272" actId="478"/>
          <ac:spMkLst>
            <pc:docMk/>
            <pc:sldMk cId="69818682" sldId="265"/>
            <ac:spMk id="2" creationId="{6D91BCAB-A803-CC45-B9AC-992251C66AAE}"/>
          </ac:spMkLst>
        </pc:spChg>
        <pc:spChg chg="add del mod ord">
          <ac:chgData name="076S-Lee, Justin" userId="f5356640-719a-48b8-89fa-240f3bf501c1" providerId="ADAL" clId="{85583B0A-F526-2743-B1A9-FBB5AD511FAF}" dt="2019-11-06T16:59:48.137" v="807" actId="26606"/>
          <ac:spMkLst>
            <pc:docMk/>
            <pc:sldMk cId="69818682" sldId="265"/>
            <ac:spMk id="3" creationId="{2CDABE02-4FE0-4245-AB92-948A3A352A2D}"/>
          </ac:spMkLst>
        </pc:spChg>
        <pc:spChg chg="add mod ord">
          <ac:chgData name="076S-Lee, Justin" userId="f5356640-719a-48b8-89fa-240f3bf501c1" providerId="ADAL" clId="{85583B0A-F526-2743-B1A9-FBB5AD511FAF}" dt="2019-11-06T16:59:48.137" v="807" actId="26606"/>
          <ac:spMkLst>
            <pc:docMk/>
            <pc:sldMk cId="69818682" sldId="265"/>
            <ac:spMk id="5" creationId="{29FC343D-0D8F-3045-BB1A-A57059FE674B}"/>
          </ac:spMkLst>
        </pc:spChg>
        <pc:spChg chg="add del">
          <ac:chgData name="076S-Lee, Justin" userId="f5356640-719a-48b8-89fa-240f3bf501c1" providerId="ADAL" clId="{85583B0A-F526-2743-B1A9-FBB5AD511FAF}" dt="2019-11-06T16:52:29.709" v="678" actId="26606"/>
          <ac:spMkLst>
            <pc:docMk/>
            <pc:sldMk cId="69818682" sldId="265"/>
            <ac:spMk id="8" creationId="{4038CB10-1F5C-4D54-9DF7-12586DE5B007}"/>
          </ac:spMkLst>
        </pc:spChg>
        <pc:spChg chg="add del">
          <ac:chgData name="076S-Lee, Justin" userId="f5356640-719a-48b8-89fa-240f3bf501c1" providerId="ADAL" clId="{85583B0A-F526-2743-B1A9-FBB5AD511FAF}" dt="2019-11-06T16:52:29.709" v="678" actId="26606"/>
          <ac:spMkLst>
            <pc:docMk/>
            <pc:sldMk cId="69818682" sldId="265"/>
            <ac:spMk id="10" creationId="{73ED6512-6858-4552-B699-9A97FE9A4EA2}"/>
          </ac:spMkLst>
        </pc:spChg>
        <pc:spChg chg="add del">
          <ac:chgData name="076S-Lee, Justin" userId="f5356640-719a-48b8-89fa-240f3bf501c1" providerId="ADAL" clId="{85583B0A-F526-2743-B1A9-FBB5AD511FAF}" dt="2019-11-04T22:32:50.958" v="339" actId="26606"/>
          <ac:spMkLst>
            <pc:docMk/>
            <pc:sldMk cId="69818682" sldId="265"/>
            <ac:spMk id="12" creationId="{37FEB674-D811-4FFE-A878-29D0C0ED18D4}"/>
          </ac:spMkLst>
        </pc:spChg>
        <pc:spChg chg="add del">
          <ac:chgData name="076S-Lee, Justin" userId="f5356640-719a-48b8-89fa-240f3bf501c1" providerId="ADAL" clId="{85583B0A-F526-2743-B1A9-FBB5AD511FAF}" dt="2019-11-06T16:52:46.208" v="680" actId="26606"/>
          <ac:spMkLst>
            <pc:docMk/>
            <pc:sldMk cId="69818682" sldId="265"/>
            <ac:spMk id="13" creationId="{3CD9DF72-87A3-404E-A828-84CBF11A8303}"/>
          </ac:spMkLst>
        </pc:spChg>
        <pc:spChg chg="add del">
          <ac:chgData name="076S-Lee, Justin" userId="f5356640-719a-48b8-89fa-240f3bf501c1" providerId="ADAL" clId="{85583B0A-F526-2743-B1A9-FBB5AD511FAF}" dt="2019-11-04T22:34:34.957" v="357" actId="26606"/>
          <ac:spMkLst>
            <pc:docMk/>
            <pc:sldMk cId="69818682" sldId="265"/>
            <ac:spMk id="16" creationId="{37FEB674-D811-4FFE-A878-29D0C0ED18D4}"/>
          </ac:spMkLst>
        </pc:spChg>
        <pc:spChg chg="add">
          <ac:chgData name="076S-Lee, Justin" userId="f5356640-719a-48b8-89fa-240f3bf501c1" providerId="ADAL" clId="{85583B0A-F526-2743-B1A9-FBB5AD511FAF}" dt="2019-11-06T16:59:48.137" v="807" actId="26606"/>
          <ac:spMkLst>
            <pc:docMk/>
            <pc:sldMk cId="69818682" sldId="265"/>
            <ac:spMk id="25" creationId="{7E6CA27E-BEE7-49F6-9FBE-99A7492AE1D4}"/>
          </ac:spMkLst>
        </pc:spChg>
        <pc:picChg chg="add del mod">
          <ac:chgData name="076S-Lee, Justin" userId="f5356640-719a-48b8-89fa-240f3bf501c1" providerId="ADAL" clId="{85583B0A-F526-2743-B1A9-FBB5AD511FAF}" dt="2019-11-06T16:53:46.242" v="717" actId="478"/>
          <ac:picMkLst>
            <pc:docMk/>
            <pc:sldMk cId="69818682" sldId="265"/>
            <ac:picMk id="2" creationId="{58B7B309-B80C-5F4D-95F2-8583F64F1812}"/>
          </ac:picMkLst>
        </pc:picChg>
        <pc:picChg chg="add del mod ord">
          <ac:chgData name="076S-Lee, Justin" userId="f5356640-719a-48b8-89fa-240f3bf501c1" providerId="ADAL" clId="{85583B0A-F526-2743-B1A9-FBB5AD511FAF}" dt="2019-11-04T22:28:38.387" v="221" actId="931"/>
          <ac:picMkLst>
            <pc:docMk/>
            <pc:sldMk cId="69818682" sldId="265"/>
            <ac:picMk id="4" creationId="{2994136F-8037-584C-A415-D1F13876E7B5}"/>
          </ac:picMkLst>
        </pc:picChg>
        <pc:picChg chg="add del mod">
          <ac:chgData name="076S-Lee, Justin" userId="f5356640-719a-48b8-89fa-240f3bf501c1" providerId="ADAL" clId="{85583B0A-F526-2743-B1A9-FBB5AD511FAF}" dt="2019-11-04T22:29:08.217" v="229" actId="478"/>
          <ac:picMkLst>
            <pc:docMk/>
            <pc:sldMk cId="69818682" sldId="265"/>
            <ac:picMk id="4" creationId="{E5F43468-A33E-3E4C-84D9-AE84B4D2796C}"/>
          </ac:picMkLst>
        </pc:picChg>
        <pc:picChg chg="add del mod">
          <ac:chgData name="076S-Lee, Justin" userId="f5356640-719a-48b8-89fa-240f3bf501c1" providerId="ADAL" clId="{85583B0A-F526-2743-B1A9-FBB5AD511FAF}" dt="2019-11-04T22:34:37.346" v="361" actId="478"/>
          <ac:picMkLst>
            <pc:docMk/>
            <pc:sldMk cId="69818682" sldId="265"/>
            <ac:picMk id="6" creationId="{1CD991FD-6EBB-1E45-A97B-64848973020B}"/>
          </ac:picMkLst>
        </pc:picChg>
        <pc:picChg chg="add del mod">
          <ac:chgData name="076S-Lee, Justin" userId="f5356640-719a-48b8-89fa-240f3bf501c1" providerId="ADAL" clId="{85583B0A-F526-2743-B1A9-FBB5AD511FAF}" dt="2019-11-06T16:58:52.553" v="799" actId="478"/>
          <ac:picMkLst>
            <pc:docMk/>
            <pc:sldMk cId="69818682" sldId="265"/>
            <ac:picMk id="6" creationId="{73E31266-0E66-ED49-A5C4-B68F87F10130}"/>
          </ac:picMkLst>
        </pc:picChg>
        <pc:picChg chg="add del mod ord">
          <ac:chgData name="076S-Lee, Justin" userId="f5356640-719a-48b8-89fa-240f3bf501c1" providerId="ADAL" clId="{85583B0A-F526-2743-B1A9-FBB5AD511FAF}" dt="2019-11-04T22:32:54.248" v="340" actId="478"/>
          <ac:picMkLst>
            <pc:docMk/>
            <pc:sldMk cId="69818682" sldId="265"/>
            <ac:picMk id="7" creationId="{0FB19F38-32C6-7549-8A16-9CD36C52F703}"/>
          </ac:picMkLst>
        </pc:picChg>
        <pc:picChg chg="add del mod">
          <ac:chgData name="076S-Lee, Justin" userId="f5356640-719a-48b8-89fa-240f3bf501c1" providerId="ADAL" clId="{85583B0A-F526-2743-B1A9-FBB5AD511FAF}" dt="2019-11-06T16:58:54.922" v="800" actId="478"/>
          <ac:picMkLst>
            <pc:docMk/>
            <pc:sldMk cId="69818682" sldId="265"/>
            <ac:picMk id="9" creationId="{8DA68579-791A-B546-89B5-E89C1266AEB1}"/>
          </ac:picMkLst>
        </pc:picChg>
        <pc:picChg chg="add del mod">
          <ac:chgData name="076S-Lee, Justin" userId="f5356640-719a-48b8-89fa-240f3bf501c1" providerId="ADAL" clId="{85583B0A-F526-2743-B1A9-FBB5AD511FAF}" dt="2019-11-04T22:34:35.692" v="359" actId="931"/>
          <ac:picMkLst>
            <pc:docMk/>
            <pc:sldMk cId="69818682" sldId="265"/>
            <ac:picMk id="9" creationId="{DC96585B-1F96-D646-AA4A-B3EB996356D3}"/>
          </ac:picMkLst>
        </pc:picChg>
        <pc:picChg chg="add del mod">
          <ac:chgData name="076S-Lee, Justin" userId="f5356640-719a-48b8-89fa-240f3bf501c1" providerId="ADAL" clId="{85583B0A-F526-2743-B1A9-FBB5AD511FAF}" dt="2019-11-04T22:34:35.397" v="358" actId="931"/>
          <ac:picMkLst>
            <pc:docMk/>
            <pc:sldMk cId="69818682" sldId="265"/>
            <ac:picMk id="11" creationId="{C10D69A4-CF94-7340-9DA4-6BB736EDF738}"/>
          </ac:picMkLst>
        </pc:picChg>
        <pc:picChg chg="add mod">
          <ac:chgData name="076S-Lee, Justin" userId="f5356640-719a-48b8-89fa-240f3bf501c1" providerId="ADAL" clId="{85583B0A-F526-2743-B1A9-FBB5AD511FAF}" dt="2019-11-06T16:59:48.137" v="807" actId="26606"/>
          <ac:picMkLst>
            <pc:docMk/>
            <pc:sldMk cId="69818682" sldId="265"/>
            <ac:picMk id="12" creationId="{48296D96-BC18-9440-A770-17AA16F4EC6D}"/>
          </ac:picMkLst>
        </pc:picChg>
        <pc:picChg chg="add del">
          <ac:chgData name="076S-Lee, Justin" userId="f5356640-719a-48b8-89fa-240f3bf501c1" providerId="ADAL" clId="{85583B0A-F526-2743-B1A9-FBB5AD511FAF}" dt="2019-11-04T22:34:13.120" v="352" actId="931"/>
          <ac:picMkLst>
            <pc:docMk/>
            <pc:sldMk cId="69818682" sldId="265"/>
            <ac:picMk id="14" creationId="{9815DFDB-7320-4A48-910F-F28931587033}"/>
          </ac:picMkLst>
        </pc:picChg>
        <pc:picChg chg="add mod">
          <ac:chgData name="076S-Lee, Justin" userId="f5356640-719a-48b8-89fa-240f3bf501c1" providerId="ADAL" clId="{85583B0A-F526-2743-B1A9-FBB5AD511FAF}" dt="2019-11-06T16:59:48.137" v="807" actId="26606"/>
          <ac:picMkLst>
            <pc:docMk/>
            <pc:sldMk cId="69818682" sldId="265"/>
            <ac:picMk id="16" creationId="{6B8469B7-B2E0-4945-90B9-D06F56DDD853}"/>
          </ac:picMkLst>
        </pc:picChg>
        <pc:picChg chg="add del">
          <ac:chgData name="076S-Lee, Justin" userId="f5356640-719a-48b8-89fa-240f3bf501c1" providerId="ADAL" clId="{85583B0A-F526-2743-B1A9-FBB5AD511FAF}" dt="2019-11-06T16:59:28.591" v="806" actId="478"/>
          <ac:picMkLst>
            <pc:docMk/>
            <pc:sldMk cId="69818682" sldId="265"/>
            <ac:picMk id="18" creationId="{333C781F-2855-1E4A-9019-3FB8465F031B}"/>
          </ac:picMkLst>
        </pc:picChg>
        <pc:picChg chg="add mod ord">
          <ac:chgData name="076S-Lee, Justin" userId="f5356640-719a-48b8-89fa-240f3bf501c1" providerId="ADAL" clId="{85583B0A-F526-2743-B1A9-FBB5AD511FAF}" dt="2019-11-06T16:59:48.137" v="807" actId="26606"/>
          <ac:picMkLst>
            <pc:docMk/>
            <pc:sldMk cId="69818682" sldId="265"/>
            <ac:picMk id="20" creationId="{8216DBD4-C59A-6D43-942E-8022D80C611A}"/>
          </ac:picMkLst>
        </pc:picChg>
        <pc:cxnChg chg="add del">
          <ac:chgData name="076S-Lee, Justin" userId="f5356640-719a-48b8-89fa-240f3bf501c1" providerId="ADAL" clId="{85583B0A-F526-2743-B1A9-FBB5AD511FAF}" dt="2019-11-06T16:52:46.208" v="680" actId="26606"/>
          <ac:cxnSpMkLst>
            <pc:docMk/>
            <pc:sldMk cId="69818682" sldId="265"/>
            <ac:cxnSpMk id="15" creationId="{20E3A342-4D61-4E3F-AF90-1AB42AEB96CC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F15FE-2FAC-AC4C-A35E-FE5EDF7A1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053D43-DB86-D747-BFA1-120AFED60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E1215-348C-2240-9EA3-46D09006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9E433-ACF5-774B-AB56-F2A12E50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BF744-9512-E740-A82A-0FBFDDA50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8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9248-D5FC-D648-A4BD-C917A7AF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25AAF9-B5F3-D842-B709-947D4745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E07C6-53C0-0F43-9620-5219D11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4D504-8F2D-8545-AE7F-4871E2172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7C3B6-FBE8-1748-9593-96E06EB2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3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EA200-52AD-E147-9B29-EB4195FEC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A67AF-5ECA-4B4C-BBF5-92163118C7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6075B-CDA6-F54A-AA23-3B23225A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E4822-BE4A-B443-AF46-C014E88F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A0FB0-E684-1144-8527-03251956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8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BA3E-9CDE-D046-9C98-44EFBDCAC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175AA-2780-994D-9261-10046EA2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13F3A-D651-2A49-9F7A-66505381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AFD2-B993-7D47-ABD7-1DECD83B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657A4-FA38-7144-8106-75FB5103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73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A1083-A3CF-1441-9E1E-D44FC3A1D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00C444-C530-0545-AD88-1790CF15F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A807C-0A1A-304A-BB69-C7A545CE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E0508-0BF0-7E4E-A5A8-9C385170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F165B-A013-BF4A-85F4-3BAE33A5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38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9C07D-DCBB-4D48-A140-7E2C4E9A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4CE59-F105-2045-A125-1F21DAD1E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909D4-18E7-7B42-AA65-54391F91A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D7C17-8B25-B249-A7E2-87E19299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0B142-5EB4-1B47-A541-02ACC574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FD6CA4-C473-7C47-BF2B-80B2C6A1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6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E3797-9337-974A-BEDC-1E15E7D6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755E5-0F86-DC49-A69D-E53E2F7F7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FF3440-94D7-D94F-90C4-9594281FB7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B6636-3397-844E-B1AE-4E0F1082C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B89B38-84F2-FA45-932A-841B6C22D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3FCD5A-65EA-EC4D-8EF4-6DF026ECB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9DEADE-CE7F-0F4F-97F9-10ED07A9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D7E7FD-4618-CD42-9E25-77CF7B9A2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3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95284-A9A4-1C4D-9879-37F365AE5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6F882-46B3-B14B-B54A-3522ED91B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C381D-8A6E-2242-AA1C-A92E372AB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5D930-9348-CA42-8BBA-F876D81D5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75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BF14FB-771F-3D44-AF38-3D32D1A1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6CC39-7787-9048-883D-4CBB023C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3E38C-F0F2-AB41-B6AA-51C5E19C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4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EE31-0682-674D-89AE-C2DF4EA3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DD1EF-66A0-1F4B-B10E-2279D564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15A26-7077-8445-A0C8-CDBA4D459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B08485-8708-834D-94D2-7C59B764C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3AE96-C1DE-114D-B5CD-B5E8EC2E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BDF57-D7D7-4C4F-8AB4-DF9B9C309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0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E5B4-9D36-BD49-AFA9-9AF75015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BB7ED9-7CD3-F847-8622-F3A3E5A03C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BCA2F-B072-1E4A-8603-630639FC9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250498-EF07-2747-A6B2-13D2060E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85DA-9DB6-0C42-9676-FBC21C90B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3366C-21A2-5F45-8F8A-14EBF7DC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05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84081-E2C4-D340-B5A9-FF7D0F9B5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50DD0-0A8F-3448-A9F4-B2E60F0E1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7ABE8-C2A7-CC4E-82A5-1321A5430F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4AF1-32C3-B440-8E9D-1FD9C33676BD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9C0F9-544D-594C-B95B-DC3EF7D710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677F0-CDAB-2A4C-AC8F-FA63D7C57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B340-1024-FC46-8697-AAD25604E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771A-8445-4D46-BAEA-942AAD2E4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Banff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49FD02-3712-6843-A7AF-D8B43DD05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CA" sz="2000" dirty="0"/>
              <a:t>Justin</a:t>
            </a:r>
            <a:endParaRPr lang="en-US" sz="200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B1EFA5FE-708E-1F49-9319-484A40D6A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9" r="9471"/>
          <a:stretch/>
        </p:blipFill>
        <p:spPr>
          <a:xfrm>
            <a:off x="148648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4580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1D4C-8AEC-D946-BC19-502CA853D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CA" sz="4100"/>
              <a:t>Physical Landforms and Economic Activities</a:t>
            </a:r>
            <a:endParaRPr lang="en-US" sz="41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CA4F27-153F-4397-A509-E92CA5F0D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CA" sz="1800" dirty="0"/>
              <a:t>Mountains</a:t>
            </a:r>
          </a:p>
          <a:p>
            <a:pPr marL="0" indent="0">
              <a:buNone/>
            </a:pPr>
            <a:r>
              <a:rPr lang="en-CA" sz="1800" dirty="0"/>
              <a:t>  - Mountain climbing</a:t>
            </a:r>
          </a:p>
          <a:p>
            <a:pPr marL="0" indent="0">
              <a:buNone/>
            </a:pPr>
            <a:r>
              <a:rPr lang="en-CA" sz="1800" dirty="0"/>
              <a:t>  - Skiing and Snowboarding </a:t>
            </a:r>
          </a:p>
          <a:p>
            <a:pPr marL="0" indent="0">
              <a:buNone/>
            </a:pPr>
            <a:r>
              <a:rPr lang="en-CA" sz="1800" dirty="0"/>
              <a:t> Why mountains exist</a:t>
            </a:r>
          </a:p>
          <a:p>
            <a:pPr marL="0" indent="0">
              <a:buNone/>
            </a:pPr>
            <a:r>
              <a:rPr lang="en-CA" sz="1800" dirty="0"/>
              <a:t>  - Plates under earth move and push ground up creating mountains</a:t>
            </a:r>
          </a:p>
          <a:p>
            <a:pPr marL="0" indent="0">
              <a:buNone/>
            </a:pPr>
            <a:r>
              <a:rPr lang="en-CA" sz="1800" dirty="0"/>
              <a:t>Lakes</a:t>
            </a:r>
          </a:p>
          <a:p>
            <a:pPr marL="0" indent="0">
              <a:buNone/>
            </a:pPr>
            <a:r>
              <a:rPr lang="en-CA" sz="1800" dirty="0"/>
              <a:t>  - Hiking</a:t>
            </a:r>
          </a:p>
          <a:p>
            <a:pPr marL="0" indent="0">
              <a:buNone/>
            </a:pPr>
            <a:r>
              <a:rPr lang="en-CA" sz="1800" dirty="0"/>
              <a:t>  - Canoeing </a:t>
            </a:r>
          </a:p>
          <a:p>
            <a:pPr marL="0" indent="0">
              <a:buNone/>
            </a:pPr>
            <a:r>
              <a:rPr lang="en-CA" sz="1800" dirty="0"/>
              <a:t>  - Fishing</a:t>
            </a:r>
          </a:p>
          <a:p>
            <a:pPr marL="0" indent="0">
              <a:buNone/>
            </a:pPr>
            <a:r>
              <a:rPr lang="en-CA" sz="1800" dirty="0"/>
              <a:t>  - Swimming</a:t>
            </a:r>
          </a:p>
          <a:p>
            <a:pPr marL="0" indent="0">
              <a:buNone/>
            </a:pPr>
            <a:r>
              <a:rPr lang="en-CA" sz="1800" dirty="0"/>
              <a:t> Why lakes exist</a:t>
            </a:r>
          </a:p>
          <a:p>
            <a:pPr marL="0" indent="0">
              <a:buNone/>
            </a:pPr>
            <a:r>
              <a:rPr lang="en-CA" sz="1800" dirty="0"/>
              <a:t>  -  Formed by glaciers</a:t>
            </a:r>
          </a:p>
          <a:p>
            <a:pPr marL="0" indent="0">
              <a:buNone/>
            </a:pPr>
            <a:r>
              <a:rPr lang="en-CA" sz="1800" dirty="0"/>
              <a:t>  - Glaciers carved out great pits and scrubbed the land as they moved slowly along</a:t>
            </a:r>
          </a:p>
          <a:p>
            <a:pPr marL="0" indent="0">
              <a:buNone/>
            </a:pPr>
            <a:endParaRPr lang="en-CA" sz="1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71A53F7-9A4D-EF4D-9706-240EFE82E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1709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518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972FBF4-523D-184E-91E2-CC078411C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F1D8E-D6F8-EB48-BD7C-F84254F05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118" y="777995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CA" sz="4000" dirty="0">
                <a:solidFill>
                  <a:srgbClr val="FFFFFF"/>
                </a:solidFill>
              </a:rPr>
              <a:t>Climate and Economic Activities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43FDDE-A04D-408D-9720-0284B2277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Summer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Low humidity, warm temperatures and long daylight hours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Average highs are about 21°C and average lows around 7°Come 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Economic Activities: Boat tours, Biking, water rafting.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Economic Benefit: Crop growing 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Autumn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Average temperatures dropping, but remains above freezing levels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Winter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Snow begins to fall on November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Average temperatures around -12°C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Economic Activities: Snowmobiling, Ice walks,Ice skating, Ice climbing, Cave tours.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Spring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 Economic Benefit: Skiing</a:t>
            </a:r>
          </a:p>
          <a:p>
            <a:pPr marL="0" indent="0">
              <a:buNone/>
            </a:pPr>
            <a:r>
              <a:rPr lang="en-CA" sz="1000" dirty="0">
                <a:solidFill>
                  <a:srgbClr val="FFFFFF"/>
                </a:solidFill>
              </a:rPr>
              <a:t>  - Rain and warm temperatures starts to melt the snow. However, snow on the mountains remain until                    mid-summer</a:t>
            </a:r>
          </a:p>
        </p:txBody>
      </p:sp>
    </p:spTree>
    <p:extLst>
      <p:ext uri="{BB962C8B-B14F-4D97-AF65-F5344CB8AC3E}">
        <p14:creationId xmlns:p14="http://schemas.microsoft.com/office/powerpoint/2010/main" val="148557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55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E1B67-AB55-1445-98DB-572B49AF5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CA" sz="2600">
                <a:solidFill>
                  <a:srgbClr val="FFFFFF"/>
                </a:solidFill>
              </a:rPr>
              <a:t>Vegetation and Economic Activities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106275D-5482-F44A-A65B-2669452ED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220" y="492133"/>
            <a:ext cx="7094579" cy="2961987"/>
          </a:xfrm>
          <a:prstGeom prst="rect">
            <a:avLst/>
          </a:prstGeom>
        </p:spPr>
      </p:pic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BBBD655A-6184-44D8-9EC5-209C161C2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20" y="3429000"/>
            <a:ext cx="8059780" cy="13909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1800" dirty="0"/>
              <a:t>Montane Zone </a:t>
            </a:r>
          </a:p>
          <a:p>
            <a:pPr marL="0" indent="0">
              <a:buNone/>
            </a:pPr>
            <a:r>
              <a:rPr lang="en-CA" sz="1800" dirty="0"/>
              <a:t>  - Grassy meadows</a:t>
            </a:r>
          </a:p>
          <a:p>
            <a:pPr marL="0" indent="0">
              <a:buNone/>
            </a:pPr>
            <a:r>
              <a:rPr lang="en-CA" sz="1800" dirty="0"/>
              <a:t>  - Many types of trees: Douglas fir, White spruce, Trembling aspen, Lodgepole pine.</a:t>
            </a:r>
          </a:p>
          <a:p>
            <a:pPr marL="0" indent="0">
              <a:buNone/>
            </a:pPr>
            <a:r>
              <a:rPr lang="en-CA" sz="1800" dirty="0"/>
              <a:t>Economic Activity: Animal watching</a:t>
            </a:r>
          </a:p>
          <a:p>
            <a:endParaRPr lang="en-CA" sz="1800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74FEA7E3-68C3-FD47-B653-FB81F621B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20" y="5110237"/>
            <a:ext cx="7577179" cy="13909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1800" dirty="0"/>
              <a:t>Subalpine Zone</a:t>
            </a:r>
          </a:p>
          <a:p>
            <a:pPr marL="0" indent="0">
              <a:buNone/>
            </a:pPr>
            <a:r>
              <a:rPr lang="en-CA" sz="1800" dirty="0"/>
              <a:t>  - Large, closed coniferous forest</a:t>
            </a:r>
          </a:p>
          <a:p>
            <a:pPr marL="0" indent="0">
              <a:buNone/>
            </a:pPr>
            <a:r>
              <a:rPr lang="en-CA" sz="1800" dirty="0"/>
              <a:t>  - Englemann spruce, subalpine fir, and Lodgepole pine</a:t>
            </a:r>
          </a:p>
          <a:p>
            <a:pPr marL="0" indent="0">
              <a:buNone/>
            </a:pPr>
            <a:r>
              <a:rPr lang="en-CA" sz="1800" dirty="0"/>
              <a:t> Economic Benefits: Harvesting of timber, campgrounds, resorts, cross-country</a:t>
            </a:r>
          </a:p>
          <a:p>
            <a:pPr marL="0" indent="0">
              <a:buNone/>
            </a:pP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376159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Banff</vt:lpstr>
      <vt:lpstr>Physical Landforms and Economic Activities</vt:lpstr>
      <vt:lpstr>Climate and Economic Activities</vt:lpstr>
      <vt:lpstr>Vegetation and Economic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076S-Lee, Justin</dc:creator>
  <cp:lastModifiedBy>076S-Lee, Justin</cp:lastModifiedBy>
  <cp:revision>24</cp:revision>
  <dcterms:created xsi:type="dcterms:W3CDTF">2019-10-18T21:53:48Z</dcterms:created>
  <dcterms:modified xsi:type="dcterms:W3CDTF">2019-11-29T23:11:21Z</dcterms:modified>
</cp:coreProperties>
</file>