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AF73F-1B47-4F56-2A91-0ADC6ED79F8E}" v="964" dt="2019-12-10T04:33:53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076S-Lee, Justin" userId="S::076-jlee1@sd43.bc.ca::f5356640-719a-48b8-89fa-240f3bf501c1" providerId="AD" clId="Web-{5A3AF73F-1B47-4F56-2A91-0ADC6ED79F8E}"/>
    <pc:docChg chg="addSld delSld modSld">
      <pc:chgData name="076S-Lee, Justin" userId="S::076-jlee1@sd43.bc.ca::f5356640-719a-48b8-89fa-240f3bf501c1" providerId="AD" clId="Web-{5A3AF73F-1B47-4F56-2A91-0ADC6ED79F8E}" dt="2019-12-10T04:33:53.568" v="956"/>
      <pc:docMkLst>
        <pc:docMk/>
      </pc:docMkLst>
      <pc:sldChg chg="new del">
        <pc:chgData name="076S-Lee, Justin" userId="S::076-jlee1@sd43.bc.ca::f5356640-719a-48b8-89fa-240f3bf501c1" providerId="AD" clId="Web-{5A3AF73F-1B47-4F56-2A91-0ADC6ED79F8E}" dt="2019-12-10T04:24:12.001" v="3"/>
        <pc:sldMkLst>
          <pc:docMk/>
          <pc:sldMk cId="82506026" sldId="256"/>
        </pc:sldMkLst>
      </pc:sldChg>
      <pc:sldChg chg="del">
        <pc:chgData name="076S-Lee, Justin" userId="S::076-jlee1@sd43.bc.ca::f5356640-719a-48b8-89fa-240f3bf501c1" providerId="AD" clId="Web-{5A3AF73F-1B47-4F56-2A91-0ADC6ED79F8E}" dt="2019-12-10T04:24:04" v="0"/>
        <pc:sldMkLst>
          <pc:docMk/>
          <pc:sldMk cId="521040635" sldId="256"/>
        </pc:sldMkLst>
      </pc:sldChg>
      <pc:sldChg chg="addSp modSp new mod setBg">
        <pc:chgData name="076S-Lee, Justin" userId="S::076-jlee1@sd43.bc.ca::f5356640-719a-48b8-89fa-240f3bf501c1" providerId="AD" clId="Web-{5A3AF73F-1B47-4F56-2A91-0ADC6ED79F8E}" dt="2019-12-10T04:26:16.861" v="252"/>
        <pc:sldMkLst>
          <pc:docMk/>
          <pc:sldMk cId="658066113" sldId="257"/>
        </pc:sldMkLst>
        <pc:spChg chg="mod">
          <ac:chgData name="076S-Lee, Justin" userId="S::076-jlee1@sd43.bc.ca::f5356640-719a-48b8-89fa-240f3bf501c1" providerId="AD" clId="Web-{5A3AF73F-1B47-4F56-2A91-0ADC6ED79F8E}" dt="2019-12-10T04:26:16.861" v="252"/>
          <ac:spMkLst>
            <pc:docMk/>
            <pc:sldMk cId="658066113" sldId="257"/>
            <ac:spMk id="2" creationId="{6633A300-8B97-48EA-BAD7-F9F0FF03DD3C}"/>
          </ac:spMkLst>
        </pc:spChg>
        <pc:spChg chg="mod">
          <ac:chgData name="076S-Lee, Justin" userId="S::076-jlee1@sd43.bc.ca::f5356640-719a-48b8-89fa-240f3bf501c1" providerId="AD" clId="Web-{5A3AF73F-1B47-4F56-2A91-0ADC6ED79F8E}" dt="2019-12-10T04:26:16.861" v="252"/>
          <ac:spMkLst>
            <pc:docMk/>
            <pc:sldMk cId="658066113" sldId="257"/>
            <ac:spMk id="3" creationId="{9E9E4B43-F930-41CB-93C9-A032362E3911}"/>
          </ac:spMkLst>
        </pc:spChg>
        <pc:spChg chg="add">
          <ac:chgData name="076S-Lee, Justin" userId="S::076-jlee1@sd43.bc.ca::f5356640-719a-48b8-89fa-240f3bf501c1" providerId="AD" clId="Web-{5A3AF73F-1B47-4F56-2A91-0ADC6ED79F8E}" dt="2019-12-10T04:26:16.861" v="252"/>
          <ac:spMkLst>
            <pc:docMk/>
            <pc:sldMk cId="658066113" sldId="257"/>
            <ac:spMk id="9" creationId="{9F4444CE-BC8D-4D61-B303-4C05614E62AB}"/>
          </ac:spMkLst>
        </pc:spChg>
        <pc:spChg chg="add">
          <ac:chgData name="076S-Lee, Justin" userId="S::076-jlee1@sd43.bc.ca::f5356640-719a-48b8-89fa-240f3bf501c1" providerId="AD" clId="Web-{5A3AF73F-1B47-4F56-2A91-0ADC6ED79F8E}" dt="2019-12-10T04:26:16.861" v="252"/>
          <ac:spMkLst>
            <pc:docMk/>
            <pc:sldMk cId="658066113" sldId="257"/>
            <ac:spMk id="11" creationId="{62423CA5-E2E1-4789-B759-9906C1C94063}"/>
          </ac:spMkLst>
        </pc:spChg>
        <pc:spChg chg="add">
          <ac:chgData name="076S-Lee, Justin" userId="S::076-jlee1@sd43.bc.ca::f5356640-719a-48b8-89fa-240f3bf501c1" providerId="AD" clId="Web-{5A3AF73F-1B47-4F56-2A91-0ADC6ED79F8E}" dt="2019-12-10T04:26:16.861" v="252"/>
          <ac:spMkLst>
            <pc:docMk/>
            <pc:sldMk cId="658066113" sldId="257"/>
            <ac:spMk id="13" creationId="{73772B81-181F-48B7-8826-4D9686D15DF5}"/>
          </ac:spMkLst>
        </pc:spChg>
        <pc:spChg chg="add">
          <ac:chgData name="076S-Lee, Justin" userId="S::076-jlee1@sd43.bc.ca::f5356640-719a-48b8-89fa-240f3bf501c1" providerId="AD" clId="Web-{5A3AF73F-1B47-4F56-2A91-0ADC6ED79F8E}" dt="2019-12-10T04:26:16.861" v="252"/>
          <ac:spMkLst>
            <pc:docMk/>
            <pc:sldMk cId="658066113" sldId="257"/>
            <ac:spMk id="15" creationId="{B2205F6E-03C6-4E92-877C-E2482F6599AA}"/>
          </ac:spMkLst>
        </pc:spChg>
        <pc:picChg chg="add mod">
          <ac:chgData name="076S-Lee, Justin" userId="S::076-jlee1@sd43.bc.ca::f5356640-719a-48b8-89fa-240f3bf501c1" providerId="AD" clId="Web-{5A3AF73F-1B47-4F56-2A91-0ADC6ED79F8E}" dt="2019-12-10T04:26:16.861" v="252"/>
          <ac:picMkLst>
            <pc:docMk/>
            <pc:sldMk cId="658066113" sldId="257"/>
            <ac:picMk id="4" creationId="{B7B1414D-6AED-4E66-873F-E328DE90338B}"/>
          </ac:picMkLst>
        </pc:picChg>
      </pc:sldChg>
      <pc:sldChg chg="addSp modSp new mod setBg">
        <pc:chgData name="076S-Lee, Justin" userId="S::076-jlee1@sd43.bc.ca::f5356640-719a-48b8-89fa-240f3bf501c1" providerId="AD" clId="Web-{5A3AF73F-1B47-4F56-2A91-0ADC6ED79F8E}" dt="2019-12-10T04:28:49.800" v="461"/>
        <pc:sldMkLst>
          <pc:docMk/>
          <pc:sldMk cId="3153596064" sldId="258"/>
        </pc:sldMkLst>
        <pc:spChg chg="mod">
          <ac:chgData name="076S-Lee, Justin" userId="S::076-jlee1@sd43.bc.ca::f5356640-719a-48b8-89fa-240f3bf501c1" providerId="AD" clId="Web-{5A3AF73F-1B47-4F56-2A91-0ADC6ED79F8E}" dt="2019-12-10T04:28:49.800" v="461"/>
          <ac:spMkLst>
            <pc:docMk/>
            <pc:sldMk cId="3153596064" sldId="258"/>
            <ac:spMk id="2" creationId="{9769BE0B-D0CD-4CD2-A610-7AB3B7B0B835}"/>
          </ac:spMkLst>
        </pc:spChg>
        <pc:spChg chg="mod">
          <ac:chgData name="076S-Lee, Justin" userId="S::076-jlee1@sd43.bc.ca::f5356640-719a-48b8-89fa-240f3bf501c1" providerId="AD" clId="Web-{5A3AF73F-1B47-4F56-2A91-0ADC6ED79F8E}" dt="2019-12-10T04:28:49.800" v="461"/>
          <ac:spMkLst>
            <pc:docMk/>
            <pc:sldMk cId="3153596064" sldId="258"/>
            <ac:spMk id="3" creationId="{8D49F8B0-5CE1-4081-BA6A-67386059B709}"/>
          </ac:spMkLst>
        </pc:spChg>
        <pc:spChg chg="add">
          <ac:chgData name="076S-Lee, Justin" userId="S::076-jlee1@sd43.bc.ca::f5356640-719a-48b8-89fa-240f3bf501c1" providerId="AD" clId="Web-{5A3AF73F-1B47-4F56-2A91-0ADC6ED79F8E}" dt="2019-12-10T04:28:49.800" v="461"/>
          <ac:spMkLst>
            <pc:docMk/>
            <pc:sldMk cId="3153596064" sldId="258"/>
            <ac:spMk id="9" creationId="{9F4444CE-BC8D-4D61-B303-4C05614E62AB}"/>
          </ac:spMkLst>
        </pc:spChg>
        <pc:spChg chg="add">
          <ac:chgData name="076S-Lee, Justin" userId="S::076-jlee1@sd43.bc.ca::f5356640-719a-48b8-89fa-240f3bf501c1" providerId="AD" clId="Web-{5A3AF73F-1B47-4F56-2A91-0ADC6ED79F8E}" dt="2019-12-10T04:28:49.800" v="461"/>
          <ac:spMkLst>
            <pc:docMk/>
            <pc:sldMk cId="3153596064" sldId="258"/>
            <ac:spMk id="11" creationId="{62423CA5-E2E1-4789-B759-9906C1C94063}"/>
          </ac:spMkLst>
        </pc:spChg>
        <pc:spChg chg="add">
          <ac:chgData name="076S-Lee, Justin" userId="S::076-jlee1@sd43.bc.ca::f5356640-719a-48b8-89fa-240f3bf501c1" providerId="AD" clId="Web-{5A3AF73F-1B47-4F56-2A91-0ADC6ED79F8E}" dt="2019-12-10T04:28:49.800" v="461"/>
          <ac:spMkLst>
            <pc:docMk/>
            <pc:sldMk cId="3153596064" sldId="258"/>
            <ac:spMk id="13" creationId="{73772B81-181F-48B7-8826-4D9686D15DF5}"/>
          </ac:spMkLst>
        </pc:spChg>
        <pc:spChg chg="add">
          <ac:chgData name="076S-Lee, Justin" userId="S::076-jlee1@sd43.bc.ca::f5356640-719a-48b8-89fa-240f3bf501c1" providerId="AD" clId="Web-{5A3AF73F-1B47-4F56-2A91-0ADC6ED79F8E}" dt="2019-12-10T04:28:49.800" v="461"/>
          <ac:spMkLst>
            <pc:docMk/>
            <pc:sldMk cId="3153596064" sldId="258"/>
            <ac:spMk id="15" creationId="{B2205F6E-03C6-4E92-877C-E2482F6599AA}"/>
          </ac:spMkLst>
        </pc:spChg>
        <pc:picChg chg="add mod">
          <ac:chgData name="076S-Lee, Justin" userId="S::076-jlee1@sd43.bc.ca::f5356640-719a-48b8-89fa-240f3bf501c1" providerId="AD" clId="Web-{5A3AF73F-1B47-4F56-2A91-0ADC6ED79F8E}" dt="2019-12-10T04:28:49.800" v="461"/>
          <ac:picMkLst>
            <pc:docMk/>
            <pc:sldMk cId="3153596064" sldId="258"/>
            <ac:picMk id="4" creationId="{1C27FAEA-CDA1-45DC-A40C-7F8FD1E91D96}"/>
          </ac:picMkLst>
        </pc:picChg>
      </pc:sldChg>
      <pc:sldChg chg="addSp modSp new mod setBg">
        <pc:chgData name="076S-Lee, Justin" userId="S::076-jlee1@sd43.bc.ca::f5356640-719a-48b8-89fa-240f3bf501c1" providerId="AD" clId="Web-{5A3AF73F-1B47-4F56-2A91-0ADC6ED79F8E}" dt="2019-12-10T04:30:59.598" v="710"/>
        <pc:sldMkLst>
          <pc:docMk/>
          <pc:sldMk cId="111919333" sldId="259"/>
        </pc:sldMkLst>
        <pc:spChg chg="mod">
          <ac:chgData name="076S-Lee, Justin" userId="S::076-jlee1@sd43.bc.ca::f5356640-719a-48b8-89fa-240f3bf501c1" providerId="AD" clId="Web-{5A3AF73F-1B47-4F56-2A91-0ADC6ED79F8E}" dt="2019-12-10T04:30:59.598" v="710"/>
          <ac:spMkLst>
            <pc:docMk/>
            <pc:sldMk cId="111919333" sldId="259"/>
            <ac:spMk id="2" creationId="{9DD9BA0F-D593-4FFC-A196-5E15C3F75CDA}"/>
          </ac:spMkLst>
        </pc:spChg>
        <pc:spChg chg="mod">
          <ac:chgData name="076S-Lee, Justin" userId="S::076-jlee1@sd43.bc.ca::f5356640-719a-48b8-89fa-240f3bf501c1" providerId="AD" clId="Web-{5A3AF73F-1B47-4F56-2A91-0ADC6ED79F8E}" dt="2019-12-10T04:30:59.598" v="710"/>
          <ac:spMkLst>
            <pc:docMk/>
            <pc:sldMk cId="111919333" sldId="259"/>
            <ac:spMk id="3" creationId="{D3FBC88A-D209-45F5-BA4F-7694D60C5259}"/>
          </ac:spMkLst>
        </pc:spChg>
        <pc:spChg chg="add">
          <ac:chgData name="076S-Lee, Justin" userId="S::076-jlee1@sd43.bc.ca::f5356640-719a-48b8-89fa-240f3bf501c1" providerId="AD" clId="Web-{5A3AF73F-1B47-4F56-2A91-0ADC6ED79F8E}" dt="2019-12-10T04:30:59.598" v="710"/>
          <ac:spMkLst>
            <pc:docMk/>
            <pc:sldMk cId="111919333" sldId="259"/>
            <ac:spMk id="9" creationId="{9F4444CE-BC8D-4D61-B303-4C05614E62AB}"/>
          </ac:spMkLst>
        </pc:spChg>
        <pc:spChg chg="add">
          <ac:chgData name="076S-Lee, Justin" userId="S::076-jlee1@sd43.bc.ca::f5356640-719a-48b8-89fa-240f3bf501c1" providerId="AD" clId="Web-{5A3AF73F-1B47-4F56-2A91-0ADC6ED79F8E}" dt="2019-12-10T04:30:59.598" v="710"/>
          <ac:spMkLst>
            <pc:docMk/>
            <pc:sldMk cId="111919333" sldId="259"/>
            <ac:spMk id="11" creationId="{62423CA5-E2E1-4789-B759-9906C1C94063}"/>
          </ac:spMkLst>
        </pc:spChg>
        <pc:spChg chg="add">
          <ac:chgData name="076S-Lee, Justin" userId="S::076-jlee1@sd43.bc.ca::f5356640-719a-48b8-89fa-240f3bf501c1" providerId="AD" clId="Web-{5A3AF73F-1B47-4F56-2A91-0ADC6ED79F8E}" dt="2019-12-10T04:30:59.598" v="710"/>
          <ac:spMkLst>
            <pc:docMk/>
            <pc:sldMk cId="111919333" sldId="259"/>
            <ac:spMk id="13" creationId="{73772B81-181F-48B7-8826-4D9686D15DF5}"/>
          </ac:spMkLst>
        </pc:spChg>
        <pc:spChg chg="add">
          <ac:chgData name="076S-Lee, Justin" userId="S::076-jlee1@sd43.bc.ca::f5356640-719a-48b8-89fa-240f3bf501c1" providerId="AD" clId="Web-{5A3AF73F-1B47-4F56-2A91-0ADC6ED79F8E}" dt="2019-12-10T04:30:59.598" v="710"/>
          <ac:spMkLst>
            <pc:docMk/>
            <pc:sldMk cId="111919333" sldId="259"/>
            <ac:spMk id="15" creationId="{B2205F6E-03C6-4E92-877C-E2482F6599AA}"/>
          </ac:spMkLst>
        </pc:spChg>
        <pc:picChg chg="add mod">
          <ac:chgData name="076S-Lee, Justin" userId="S::076-jlee1@sd43.bc.ca::f5356640-719a-48b8-89fa-240f3bf501c1" providerId="AD" clId="Web-{5A3AF73F-1B47-4F56-2A91-0ADC6ED79F8E}" dt="2019-12-10T04:30:59.598" v="710"/>
          <ac:picMkLst>
            <pc:docMk/>
            <pc:sldMk cId="111919333" sldId="259"/>
            <ac:picMk id="4" creationId="{C5A630F2-0E0C-48F0-A4EE-C9CC83956322}"/>
          </ac:picMkLst>
        </pc:picChg>
      </pc:sldChg>
      <pc:sldChg chg="addSp modSp new mod setBg">
        <pc:chgData name="076S-Lee, Justin" userId="S::076-jlee1@sd43.bc.ca::f5356640-719a-48b8-89fa-240f3bf501c1" providerId="AD" clId="Web-{5A3AF73F-1B47-4F56-2A91-0ADC6ED79F8E}" dt="2019-12-10T04:33:53.568" v="956"/>
        <pc:sldMkLst>
          <pc:docMk/>
          <pc:sldMk cId="1118187949" sldId="260"/>
        </pc:sldMkLst>
        <pc:spChg chg="mod">
          <ac:chgData name="076S-Lee, Justin" userId="S::076-jlee1@sd43.bc.ca::f5356640-719a-48b8-89fa-240f3bf501c1" providerId="AD" clId="Web-{5A3AF73F-1B47-4F56-2A91-0ADC6ED79F8E}" dt="2019-12-10T04:33:53.568" v="956"/>
          <ac:spMkLst>
            <pc:docMk/>
            <pc:sldMk cId="1118187949" sldId="260"/>
            <ac:spMk id="2" creationId="{E0257562-4965-4775-8394-11F16FB6EC5B}"/>
          </ac:spMkLst>
        </pc:spChg>
        <pc:spChg chg="mod">
          <ac:chgData name="076S-Lee, Justin" userId="S::076-jlee1@sd43.bc.ca::f5356640-719a-48b8-89fa-240f3bf501c1" providerId="AD" clId="Web-{5A3AF73F-1B47-4F56-2A91-0ADC6ED79F8E}" dt="2019-12-10T04:33:53.568" v="956"/>
          <ac:spMkLst>
            <pc:docMk/>
            <pc:sldMk cId="1118187949" sldId="260"/>
            <ac:spMk id="3" creationId="{F91DA3FF-1F8C-4419-9025-6AC059051C77}"/>
          </ac:spMkLst>
        </pc:spChg>
        <pc:spChg chg="add">
          <ac:chgData name="076S-Lee, Justin" userId="S::076-jlee1@sd43.bc.ca::f5356640-719a-48b8-89fa-240f3bf501c1" providerId="AD" clId="Web-{5A3AF73F-1B47-4F56-2A91-0ADC6ED79F8E}" dt="2019-12-10T04:33:53.568" v="956"/>
          <ac:spMkLst>
            <pc:docMk/>
            <pc:sldMk cId="1118187949" sldId="260"/>
            <ac:spMk id="9" creationId="{9F4444CE-BC8D-4D61-B303-4C05614E62AB}"/>
          </ac:spMkLst>
        </pc:spChg>
        <pc:spChg chg="add">
          <ac:chgData name="076S-Lee, Justin" userId="S::076-jlee1@sd43.bc.ca::f5356640-719a-48b8-89fa-240f3bf501c1" providerId="AD" clId="Web-{5A3AF73F-1B47-4F56-2A91-0ADC6ED79F8E}" dt="2019-12-10T04:33:53.568" v="956"/>
          <ac:spMkLst>
            <pc:docMk/>
            <pc:sldMk cId="1118187949" sldId="260"/>
            <ac:spMk id="11" creationId="{62423CA5-E2E1-4789-B759-9906C1C94063}"/>
          </ac:spMkLst>
        </pc:spChg>
        <pc:spChg chg="add">
          <ac:chgData name="076S-Lee, Justin" userId="S::076-jlee1@sd43.bc.ca::f5356640-719a-48b8-89fa-240f3bf501c1" providerId="AD" clId="Web-{5A3AF73F-1B47-4F56-2A91-0ADC6ED79F8E}" dt="2019-12-10T04:33:53.568" v="956"/>
          <ac:spMkLst>
            <pc:docMk/>
            <pc:sldMk cId="1118187949" sldId="260"/>
            <ac:spMk id="13" creationId="{73772B81-181F-48B7-8826-4D9686D15DF5}"/>
          </ac:spMkLst>
        </pc:spChg>
        <pc:spChg chg="add">
          <ac:chgData name="076S-Lee, Justin" userId="S::076-jlee1@sd43.bc.ca::f5356640-719a-48b8-89fa-240f3bf501c1" providerId="AD" clId="Web-{5A3AF73F-1B47-4F56-2A91-0ADC6ED79F8E}" dt="2019-12-10T04:33:53.568" v="956"/>
          <ac:spMkLst>
            <pc:docMk/>
            <pc:sldMk cId="1118187949" sldId="260"/>
            <ac:spMk id="15" creationId="{B2205F6E-03C6-4E92-877C-E2482F6599AA}"/>
          </ac:spMkLst>
        </pc:spChg>
        <pc:picChg chg="add mod">
          <ac:chgData name="076S-Lee, Justin" userId="S::076-jlee1@sd43.bc.ca::f5356640-719a-48b8-89fa-240f3bf501c1" providerId="AD" clId="Web-{5A3AF73F-1B47-4F56-2A91-0ADC6ED79F8E}" dt="2019-12-10T04:33:53.568" v="956"/>
          <ac:picMkLst>
            <pc:docMk/>
            <pc:sldMk cId="1118187949" sldId="260"/>
            <ac:picMk id="4" creationId="{0129F31C-A294-4FAA-8B14-6B1A0C2CAB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3A300-8B97-48EA-BAD7-F9F0FF03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Spinning Jenny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4B43-F930-41CB-93C9-A032362E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- Invented in 1764</a:t>
            </a:r>
          </a:p>
          <a:p>
            <a:r>
              <a:rPr lang="en-US">
                <a:solidFill>
                  <a:schemeClr val="bg1"/>
                </a:solidFill>
              </a:rPr>
              <a:t>- Invented by James Hargreaves</a:t>
            </a:r>
          </a:p>
          <a:p>
            <a:r>
              <a:rPr lang="en-US">
                <a:solidFill>
                  <a:schemeClr val="bg1"/>
                </a:solidFill>
              </a:rPr>
              <a:t>- Purpose: A machine that can spin up to 8 spindles at once for faster production.</a:t>
            </a:r>
          </a:p>
        </p:txBody>
      </p:sp>
      <p:pic>
        <p:nvPicPr>
          <p:cNvPr id="4" name="Picture 4" descr="A wooden bench&#10;&#10;Description generated with high confidence">
            <a:extLst>
              <a:ext uri="{FF2B5EF4-FFF2-40B4-BE49-F238E27FC236}">
                <a16:creationId xmlns:a16="http://schemas.microsoft.com/office/drawing/2014/main" id="{B7B1414D-6AED-4E66-873F-E328DE903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570279"/>
            <a:ext cx="5143500" cy="3704927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6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9BE0B-D0CD-4CD2-A610-7AB3B7B0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Threshing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9F8B0-5CE1-4081-BA6A-67386059B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- Invented in 1786</a:t>
            </a:r>
          </a:p>
          <a:p>
            <a:r>
              <a:rPr lang="en-US">
                <a:solidFill>
                  <a:schemeClr val="bg1"/>
                </a:solidFill>
              </a:rPr>
              <a:t>- Invented by Andrew Meikle</a:t>
            </a:r>
          </a:p>
          <a:p>
            <a:r>
              <a:rPr lang="en-US">
                <a:solidFill>
                  <a:schemeClr val="bg1"/>
                </a:solidFill>
              </a:rPr>
              <a:t>- Purpose: To separate the grain from the straw and other light materials.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A close up of a bicycle&#10;&#10;Description generated with high confidence">
            <a:extLst>
              <a:ext uri="{FF2B5EF4-FFF2-40B4-BE49-F238E27FC236}">
                <a16:creationId xmlns:a16="http://schemas.microsoft.com/office/drawing/2014/main" id="{1C27FAEA-CDA1-45DC-A40C-7F8FD1E91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313908"/>
            <a:ext cx="5143500" cy="4217669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9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BA0F-D593-4FFC-A196-5E15C3F7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Typewriter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BC88A-D209-45F5-BA4F-7694D60C5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- Invented in 1829</a:t>
            </a:r>
          </a:p>
          <a:p>
            <a:r>
              <a:rPr lang="en-US">
                <a:solidFill>
                  <a:schemeClr val="bg1"/>
                </a:solidFill>
              </a:rPr>
              <a:t>- Invented by William Austin Burt</a:t>
            </a:r>
          </a:p>
          <a:p>
            <a:r>
              <a:rPr lang="en-US">
                <a:solidFill>
                  <a:schemeClr val="bg1"/>
                </a:solidFill>
              </a:rPr>
              <a:t>- Purpose: A mechanical device that puts characters on a piece of paper by pushing the keys.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A typewriter on a table&#10;&#10;Description generated with high confidence">
            <a:extLst>
              <a:ext uri="{FF2B5EF4-FFF2-40B4-BE49-F238E27FC236}">
                <a16:creationId xmlns:a16="http://schemas.microsoft.com/office/drawing/2014/main" id="{C5A630F2-0E0C-48F0-A4EE-C9CC83956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157" y="972608"/>
            <a:ext cx="5091188" cy="4900269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57562-4965-4775-8394-11F16FB6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Morse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DA3FF-1F8C-4419-9025-6AC059051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- Invented in 1836</a:t>
            </a:r>
          </a:p>
          <a:p>
            <a:r>
              <a:rPr lang="en-US">
                <a:solidFill>
                  <a:schemeClr val="bg1"/>
                </a:solidFill>
              </a:rPr>
              <a:t>- Invented by Samuel Morse</a:t>
            </a:r>
          </a:p>
          <a:p>
            <a:r>
              <a:rPr lang="en-US">
                <a:solidFill>
                  <a:schemeClr val="bg1"/>
                </a:solidFill>
              </a:rPr>
              <a:t>- Purpose: Detailed system of dots, dashes, and space to represent umbers, letters, and punctuations.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129F31C-A294-4FAA-8B14-6B1A0C2CA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976133"/>
            <a:ext cx="5143500" cy="2893218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879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Facet</vt:lpstr>
      <vt:lpstr>Spinning Jenny</vt:lpstr>
      <vt:lpstr>Threshing Machine</vt:lpstr>
      <vt:lpstr>Typewriter</vt:lpstr>
      <vt:lpstr>Morse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82</cp:revision>
  <dcterms:created xsi:type="dcterms:W3CDTF">2019-12-10T04:23:43Z</dcterms:created>
  <dcterms:modified xsi:type="dcterms:W3CDTF">2019-12-10T04:33:58Z</dcterms:modified>
</cp:coreProperties>
</file>