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0"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8F1DD-1ED4-26FB-EF88-F12BBF7417C9}" v="682" dt="2019-12-10T05:21:59.772"/>
    <p1510:client id="{BC41A57F-32D9-3BD7-700F-D952EE3F0A14}" v="652" dt="2019-12-10T04:57:03.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076S-Lee, Justin" userId="S::076-jlee1@sd43.bc.ca::f5356640-719a-48b8-89fa-240f3bf501c1" providerId="AD" clId="Web-{BC41A57F-32D9-3BD7-700F-D952EE3F0A14}"/>
    <pc:docChg chg="addSld delSld modSld">
      <pc:chgData name="076S-Lee, Justin" userId="S::076-jlee1@sd43.bc.ca::f5356640-719a-48b8-89fa-240f3bf501c1" providerId="AD" clId="Web-{BC41A57F-32D9-3BD7-700F-D952EE3F0A14}" dt="2019-12-10T04:57:03.890" v="646" actId="20577"/>
      <pc:docMkLst>
        <pc:docMk/>
      </pc:docMkLst>
      <pc:sldChg chg="del">
        <pc:chgData name="076S-Lee, Justin" userId="S::076-jlee1@sd43.bc.ca::f5356640-719a-48b8-89fa-240f3bf501c1" providerId="AD" clId="Web-{BC41A57F-32D9-3BD7-700F-D952EE3F0A14}" dt="2019-12-10T04:34:15.081" v="1"/>
        <pc:sldMkLst>
          <pc:docMk/>
          <pc:sldMk cId="521040635" sldId="256"/>
        </pc:sldMkLst>
      </pc:sldChg>
      <pc:sldChg chg="addSp modSp new mod setBg">
        <pc:chgData name="076S-Lee, Justin" userId="S::076-jlee1@sd43.bc.ca::f5356640-719a-48b8-89fa-240f3bf501c1" providerId="AD" clId="Web-{BC41A57F-32D9-3BD7-700F-D952EE3F0A14}" dt="2019-12-10T04:35:32.253" v="202"/>
        <pc:sldMkLst>
          <pc:docMk/>
          <pc:sldMk cId="3837976958" sldId="257"/>
        </pc:sldMkLst>
        <pc:spChg chg="mod">
          <ac:chgData name="076S-Lee, Justin" userId="S::076-jlee1@sd43.bc.ca::f5356640-719a-48b8-89fa-240f3bf501c1" providerId="AD" clId="Web-{BC41A57F-32D9-3BD7-700F-D952EE3F0A14}" dt="2019-12-10T04:35:32.253" v="202"/>
          <ac:spMkLst>
            <pc:docMk/>
            <pc:sldMk cId="3837976958" sldId="257"/>
            <ac:spMk id="2" creationId="{0B6002B8-22CD-4448-BE2F-45A7BDBC7BD3}"/>
          </ac:spMkLst>
        </pc:spChg>
        <pc:spChg chg="mod">
          <ac:chgData name="076S-Lee, Justin" userId="S::076-jlee1@sd43.bc.ca::f5356640-719a-48b8-89fa-240f3bf501c1" providerId="AD" clId="Web-{BC41A57F-32D9-3BD7-700F-D952EE3F0A14}" dt="2019-12-10T04:35:32.253" v="202"/>
          <ac:spMkLst>
            <pc:docMk/>
            <pc:sldMk cId="3837976958" sldId="257"/>
            <ac:spMk id="3" creationId="{4984799B-D403-49E9-A789-24A0D94C6710}"/>
          </ac:spMkLst>
        </pc:spChg>
        <pc:spChg chg="add">
          <ac:chgData name="076S-Lee, Justin" userId="S::076-jlee1@sd43.bc.ca::f5356640-719a-48b8-89fa-240f3bf501c1" providerId="AD" clId="Web-{BC41A57F-32D9-3BD7-700F-D952EE3F0A14}" dt="2019-12-10T04:35:32.253" v="202"/>
          <ac:spMkLst>
            <pc:docMk/>
            <pc:sldMk cId="3837976958" sldId="257"/>
            <ac:spMk id="9" creationId="{9F4444CE-BC8D-4D61-B303-4C05614E62AB}"/>
          </ac:spMkLst>
        </pc:spChg>
        <pc:spChg chg="add">
          <ac:chgData name="076S-Lee, Justin" userId="S::076-jlee1@sd43.bc.ca::f5356640-719a-48b8-89fa-240f3bf501c1" providerId="AD" clId="Web-{BC41A57F-32D9-3BD7-700F-D952EE3F0A14}" dt="2019-12-10T04:35:32.253" v="202"/>
          <ac:spMkLst>
            <pc:docMk/>
            <pc:sldMk cId="3837976958" sldId="257"/>
            <ac:spMk id="11" creationId="{62423CA5-E2E1-4789-B759-9906C1C94063}"/>
          </ac:spMkLst>
        </pc:spChg>
        <pc:spChg chg="add">
          <ac:chgData name="076S-Lee, Justin" userId="S::076-jlee1@sd43.bc.ca::f5356640-719a-48b8-89fa-240f3bf501c1" providerId="AD" clId="Web-{BC41A57F-32D9-3BD7-700F-D952EE3F0A14}" dt="2019-12-10T04:35:32.253" v="202"/>
          <ac:spMkLst>
            <pc:docMk/>
            <pc:sldMk cId="3837976958" sldId="257"/>
            <ac:spMk id="13" creationId="{73772B81-181F-48B7-8826-4D9686D15DF5}"/>
          </ac:spMkLst>
        </pc:spChg>
        <pc:spChg chg="add">
          <ac:chgData name="076S-Lee, Justin" userId="S::076-jlee1@sd43.bc.ca::f5356640-719a-48b8-89fa-240f3bf501c1" providerId="AD" clId="Web-{BC41A57F-32D9-3BD7-700F-D952EE3F0A14}" dt="2019-12-10T04:35:32.253" v="202"/>
          <ac:spMkLst>
            <pc:docMk/>
            <pc:sldMk cId="3837976958" sldId="257"/>
            <ac:spMk id="15" creationId="{B2205F6E-03C6-4E92-877C-E2482F6599AA}"/>
          </ac:spMkLst>
        </pc:spChg>
        <pc:picChg chg="add mod">
          <ac:chgData name="076S-Lee, Justin" userId="S::076-jlee1@sd43.bc.ca::f5356640-719a-48b8-89fa-240f3bf501c1" providerId="AD" clId="Web-{BC41A57F-32D9-3BD7-700F-D952EE3F0A14}" dt="2019-12-10T04:35:32.253" v="202"/>
          <ac:picMkLst>
            <pc:docMk/>
            <pc:sldMk cId="3837976958" sldId="257"/>
            <ac:picMk id="4" creationId="{C2BF3D36-2B52-40EC-A29A-741E4A6EB796}"/>
          </ac:picMkLst>
        </pc:picChg>
      </pc:sldChg>
      <pc:sldChg chg="addSp modSp new mod setBg">
        <pc:chgData name="076S-Lee, Justin" userId="S::076-jlee1@sd43.bc.ca::f5356640-719a-48b8-89fa-240f3bf501c1" providerId="AD" clId="Web-{BC41A57F-32D9-3BD7-700F-D952EE3F0A14}" dt="2019-12-10T04:37:39.911" v="389"/>
        <pc:sldMkLst>
          <pc:docMk/>
          <pc:sldMk cId="1507206561" sldId="258"/>
        </pc:sldMkLst>
        <pc:spChg chg="mod">
          <ac:chgData name="076S-Lee, Justin" userId="S::076-jlee1@sd43.bc.ca::f5356640-719a-48b8-89fa-240f3bf501c1" providerId="AD" clId="Web-{BC41A57F-32D9-3BD7-700F-D952EE3F0A14}" dt="2019-12-10T04:37:39.911" v="389"/>
          <ac:spMkLst>
            <pc:docMk/>
            <pc:sldMk cId="1507206561" sldId="258"/>
            <ac:spMk id="2" creationId="{10943733-3181-444D-B6C6-BE344A663591}"/>
          </ac:spMkLst>
        </pc:spChg>
        <pc:spChg chg="mod">
          <ac:chgData name="076S-Lee, Justin" userId="S::076-jlee1@sd43.bc.ca::f5356640-719a-48b8-89fa-240f3bf501c1" providerId="AD" clId="Web-{BC41A57F-32D9-3BD7-700F-D952EE3F0A14}" dt="2019-12-10T04:37:39.911" v="389"/>
          <ac:spMkLst>
            <pc:docMk/>
            <pc:sldMk cId="1507206561" sldId="258"/>
            <ac:spMk id="3" creationId="{4650D95B-8AC9-46F0-91F8-F1F3816E8EE7}"/>
          </ac:spMkLst>
        </pc:spChg>
        <pc:spChg chg="add">
          <ac:chgData name="076S-Lee, Justin" userId="S::076-jlee1@sd43.bc.ca::f5356640-719a-48b8-89fa-240f3bf501c1" providerId="AD" clId="Web-{BC41A57F-32D9-3BD7-700F-D952EE3F0A14}" dt="2019-12-10T04:37:39.911" v="389"/>
          <ac:spMkLst>
            <pc:docMk/>
            <pc:sldMk cId="1507206561" sldId="258"/>
            <ac:spMk id="9" creationId="{9F4444CE-BC8D-4D61-B303-4C05614E62AB}"/>
          </ac:spMkLst>
        </pc:spChg>
        <pc:spChg chg="add">
          <ac:chgData name="076S-Lee, Justin" userId="S::076-jlee1@sd43.bc.ca::f5356640-719a-48b8-89fa-240f3bf501c1" providerId="AD" clId="Web-{BC41A57F-32D9-3BD7-700F-D952EE3F0A14}" dt="2019-12-10T04:37:39.911" v="389"/>
          <ac:spMkLst>
            <pc:docMk/>
            <pc:sldMk cId="1507206561" sldId="258"/>
            <ac:spMk id="11" creationId="{62423CA5-E2E1-4789-B759-9906C1C94063}"/>
          </ac:spMkLst>
        </pc:spChg>
        <pc:spChg chg="add">
          <ac:chgData name="076S-Lee, Justin" userId="S::076-jlee1@sd43.bc.ca::f5356640-719a-48b8-89fa-240f3bf501c1" providerId="AD" clId="Web-{BC41A57F-32D9-3BD7-700F-D952EE3F0A14}" dt="2019-12-10T04:37:39.911" v="389"/>
          <ac:spMkLst>
            <pc:docMk/>
            <pc:sldMk cId="1507206561" sldId="258"/>
            <ac:spMk id="13" creationId="{73772B81-181F-48B7-8826-4D9686D15DF5}"/>
          </ac:spMkLst>
        </pc:spChg>
        <pc:spChg chg="add">
          <ac:chgData name="076S-Lee, Justin" userId="S::076-jlee1@sd43.bc.ca::f5356640-719a-48b8-89fa-240f3bf501c1" providerId="AD" clId="Web-{BC41A57F-32D9-3BD7-700F-D952EE3F0A14}" dt="2019-12-10T04:37:39.911" v="389"/>
          <ac:spMkLst>
            <pc:docMk/>
            <pc:sldMk cId="1507206561" sldId="258"/>
            <ac:spMk id="15" creationId="{B2205F6E-03C6-4E92-877C-E2482F6599AA}"/>
          </ac:spMkLst>
        </pc:spChg>
        <pc:picChg chg="add mod">
          <ac:chgData name="076S-Lee, Justin" userId="S::076-jlee1@sd43.bc.ca::f5356640-719a-48b8-89fa-240f3bf501c1" providerId="AD" clId="Web-{BC41A57F-32D9-3BD7-700F-D952EE3F0A14}" dt="2019-12-10T04:37:39.911" v="389"/>
          <ac:picMkLst>
            <pc:docMk/>
            <pc:sldMk cId="1507206561" sldId="258"/>
            <ac:picMk id="4" creationId="{41B770BB-EEAE-4E04-9FE9-656393AC7754}"/>
          </ac:picMkLst>
        </pc:picChg>
      </pc:sldChg>
      <pc:sldChg chg="modSp new">
        <pc:chgData name="076S-Lee, Justin" userId="S::076-jlee1@sd43.bc.ca::f5356640-719a-48b8-89fa-240f3bf501c1" providerId="AD" clId="Web-{BC41A57F-32D9-3BD7-700F-D952EE3F0A14}" dt="2019-12-10T04:41:32.945" v="409" actId="20577"/>
        <pc:sldMkLst>
          <pc:docMk/>
          <pc:sldMk cId="1768308072" sldId="259"/>
        </pc:sldMkLst>
        <pc:spChg chg="mod">
          <ac:chgData name="076S-Lee, Justin" userId="S::076-jlee1@sd43.bc.ca::f5356640-719a-48b8-89fa-240f3bf501c1" providerId="AD" clId="Web-{BC41A57F-32D9-3BD7-700F-D952EE3F0A14}" dt="2019-12-10T04:41:32.945" v="409" actId="20577"/>
          <ac:spMkLst>
            <pc:docMk/>
            <pc:sldMk cId="1768308072" sldId="259"/>
            <ac:spMk id="2" creationId="{F9A00AE0-3C24-46C2-ACDA-0456AB96587A}"/>
          </ac:spMkLst>
        </pc:spChg>
      </pc:sldChg>
      <pc:sldChg chg="modSp new">
        <pc:chgData name="076S-Lee, Justin" userId="S::076-jlee1@sd43.bc.ca::f5356640-719a-48b8-89fa-240f3bf501c1" providerId="AD" clId="Web-{BC41A57F-32D9-3BD7-700F-D952EE3F0A14}" dt="2019-12-10T04:57:03.874" v="645" actId="20577"/>
        <pc:sldMkLst>
          <pc:docMk/>
          <pc:sldMk cId="3756770277" sldId="260"/>
        </pc:sldMkLst>
        <pc:spChg chg="mod">
          <ac:chgData name="076S-Lee, Justin" userId="S::076-jlee1@sd43.bc.ca::f5356640-719a-48b8-89fa-240f3bf501c1" providerId="AD" clId="Web-{BC41A57F-32D9-3BD7-700F-D952EE3F0A14}" dt="2019-12-10T04:42:05.914" v="427" actId="20577"/>
          <ac:spMkLst>
            <pc:docMk/>
            <pc:sldMk cId="3756770277" sldId="260"/>
            <ac:spMk id="2" creationId="{973F6469-736F-491F-B822-A870F2BD8A7C}"/>
          </ac:spMkLst>
        </pc:spChg>
        <pc:spChg chg="mod">
          <ac:chgData name="076S-Lee, Justin" userId="S::076-jlee1@sd43.bc.ca::f5356640-719a-48b8-89fa-240f3bf501c1" providerId="AD" clId="Web-{BC41A57F-32D9-3BD7-700F-D952EE3F0A14}" dt="2019-12-10T04:57:03.874" v="645" actId="20577"/>
          <ac:spMkLst>
            <pc:docMk/>
            <pc:sldMk cId="3756770277" sldId="260"/>
            <ac:spMk id="3" creationId="{B9E01583-977E-4F95-95CA-F55D2F3B8CDB}"/>
          </ac:spMkLst>
        </pc:spChg>
      </pc:sldChg>
    </pc:docChg>
  </pc:docChgLst>
  <pc:docChgLst>
    <pc:chgData name="076S-Lee, Justin" userId="S::076-jlee1@sd43.bc.ca::f5356640-719a-48b8-89fa-240f3bf501c1" providerId="AD" clId="Web-{9B68F1DD-1ED4-26FB-EF88-F12BBF7417C9}"/>
    <pc:docChg chg="modSld">
      <pc:chgData name="076S-Lee, Justin" userId="S::076-jlee1@sd43.bc.ca::f5356640-719a-48b8-89fa-240f3bf501c1" providerId="AD" clId="Web-{9B68F1DD-1ED4-26FB-EF88-F12BBF7417C9}" dt="2019-12-10T05:21:59.772" v="680" actId="20577"/>
      <pc:docMkLst>
        <pc:docMk/>
      </pc:docMkLst>
      <pc:sldChg chg="addSp delSp modSp">
        <pc:chgData name="076S-Lee, Justin" userId="S::076-jlee1@sd43.bc.ca::f5356640-719a-48b8-89fa-240f3bf501c1" providerId="AD" clId="Web-{9B68F1DD-1ED4-26FB-EF88-F12BBF7417C9}" dt="2019-12-10T05:21:59.772" v="679" actId="20577"/>
        <pc:sldMkLst>
          <pc:docMk/>
          <pc:sldMk cId="1768308072" sldId="259"/>
        </pc:sldMkLst>
        <pc:spChg chg="mod">
          <ac:chgData name="076S-Lee, Justin" userId="S::076-jlee1@sd43.bc.ca::f5356640-719a-48b8-89fa-240f3bf501c1" providerId="AD" clId="Web-{9B68F1DD-1ED4-26FB-EF88-F12BBF7417C9}" dt="2019-12-10T05:21:59.772" v="679" actId="20577"/>
          <ac:spMkLst>
            <pc:docMk/>
            <pc:sldMk cId="1768308072" sldId="259"/>
            <ac:spMk id="3" creationId="{6C85588F-C2AB-4273-8B69-7F375F3F6206}"/>
          </ac:spMkLst>
        </pc:spChg>
        <pc:spChg chg="add del mod">
          <ac:chgData name="076S-Lee, Justin" userId="S::076-jlee1@sd43.bc.ca::f5356640-719a-48b8-89fa-240f3bf501c1" providerId="AD" clId="Web-{9B68F1DD-1ED4-26FB-EF88-F12BBF7417C9}" dt="2019-12-10T05:16:09.207" v="489"/>
          <ac:spMkLst>
            <pc:docMk/>
            <pc:sldMk cId="1768308072" sldId="259"/>
            <ac:spMk id="4" creationId="{D177B54C-574A-4C7B-B1B4-A40FF56787F1}"/>
          </ac:spMkLst>
        </pc:spChg>
      </pc:sldChg>
      <pc:sldChg chg="modSp">
        <pc:chgData name="076S-Lee, Justin" userId="S::076-jlee1@sd43.bc.ca::f5356640-719a-48b8-89fa-240f3bf501c1" providerId="AD" clId="Web-{9B68F1DD-1ED4-26FB-EF88-F12BBF7417C9}" dt="2019-12-10T05:12:59.062" v="430" actId="20577"/>
        <pc:sldMkLst>
          <pc:docMk/>
          <pc:sldMk cId="3756770277" sldId="260"/>
        </pc:sldMkLst>
        <pc:spChg chg="mod">
          <ac:chgData name="076S-Lee, Justin" userId="S::076-jlee1@sd43.bc.ca::f5356640-719a-48b8-89fa-240f3bf501c1" providerId="AD" clId="Web-{9B68F1DD-1ED4-26FB-EF88-F12BBF7417C9}" dt="2019-12-10T05:12:59.062" v="430" actId="20577"/>
          <ac:spMkLst>
            <pc:docMk/>
            <pc:sldMk cId="3756770277" sldId="260"/>
            <ac:spMk id="3" creationId="{B9E01583-977E-4F95-95CA-F55D2F3B8CD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britannica.com/technology/typewriter" TargetMode="External"/><Relationship Id="rId13" Type="http://schemas.openxmlformats.org/officeDocument/2006/relationships/hyperlink" Target="https://www.metaldetector.com/learn/metal-detector-history/history-of-the-metal-detector" TargetMode="External"/><Relationship Id="rId3" Type="http://schemas.openxmlformats.org/officeDocument/2006/relationships/hyperlink" Target="https://www.thoughtco.com/jethro-tull-seed-drill-1991640" TargetMode="External"/><Relationship Id="rId7" Type="http://schemas.openxmlformats.org/officeDocument/2006/relationships/hyperlink" Target="https://www.merriam-webster.com/dictionary/threshing%20machine" TargetMode="External"/><Relationship Id="rId12" Type="http://schemas.openxmlformats.org/officeDocument/2006/relationships/hyperlink" Target="https://www.thoughtco.com/history-of-dynamite-1991564" TargetMode="External"/><Relationship Id="rId2" Type="http://schemas.openxmlformats.org/officeDocument/2006/relationships/hyperlink" Target="https://www.britannica.com/technology/steam-engine" TargetMode="External"/><Relationship Id="rId16" Type="http://schemas.openxmlformats.org/officeDocument/2006/relationships/hyperlink" Target="http://www.theinventors.org/library/inventors/bl1700s.htm" TargetMode="External"/><Relationship Id="rId1" Type="http://schemas.openxmlformats.org/officeDocument/2006/relationships/slideLayout" Target="../slideLayouts/slideLayout2.xml"/><Relationship Id="rId6" Type="http://schemas.openxmlformats.org/officeDocument/2006/relationships/hyperlink" Target="https://www.britannica.com/technology/spinning-jenny" TargetMode="External"/><Relationship Id="rId11" Type="http://schemas.openxmlformats.org/officeDocument/2006/relationships/hyperlink" Target="https://connectusfund.org/5-advantages-and-disadvantages-of-morse-code" TargetMode="External"/><Relationship Id="rId5" Type="http://schemas.openxmlformats.org/officeDocument/2006/relationships/hyperlink" Target="https://www.fi.edu/history-resources/franklins-lightning-rod" TargetMode="External"/><Relationship Id="rId15" Type="http://schemas.openxmlformats.org/officeDocument/2006/relationships/hyperlink" Target="https://www.bing.com/" TargetMode="External"/><Relationship Id="rId10" Type="http://schemas.openxmlformats.org/officeDocument/2006/relationships/hyperlink" Target="https://www.electronics-notes.com/articles/history/morse-code-telegraph/telegraph-history.php" TargetMode="External"/><Relationship Id="rId4" Type="http://schemas.openxmlformats.org/officeDocument/2006/relationships/hyperlink" Target="https://www.britannica.com/technology/flying-shuttle" TargetMode="External"/><Relationship Id="rId9" Type="http://schemas.openxmlformats.org/officeDocument/2006/relationships/hyperlink" Target="https://www.britannica.com/topic/Morse-Code" TargetMode="External"/><Relationship Id="rId14" Type="http://schemas.openxmlformats.org/officeDocument/2006/relationships/hyperlink" Target="https://www.google.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B6002B8-22CD-4448-BE2F-45A7BDBC7BD3}"/>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Dynamite</a:t>
            </a:r>
          </a:p>
        </p:txBody>
      </p:sp>
      <p:sp>
        <p:nvSpPr>
          <p:cNvPr id="3" name="Content Placeholder 2">
            <a:extLst>
              <a:ext uri="{FF2B5EF4-FFF2-40B4-BE49-F238E27FC236}">
                <a16:creationId xmlns:a16="http://schemas.microsoft.com/office/drawing/2014/main" id="{4984799B-D403-49E9-A789-24A0D94C6710}"/>
              </a:ext>
            </a:extLst>
          </p:cNvPr>
          <p:cNvSpPr>
            <a:spLocks noGrp="1"/>
          </p:cNvSpPr>
          <p:nvPr>
            <p:ph idx="1"/>
          </p:nvPr>
        </p:nvSpPr>
        <p:spPr>
          <a:xfrm>
            <a:off x="673754" y="2160590"/>
            <a:ext cx="3973943" cy="3440110"/>
          </a:xfrm>
        </p:spPr>
        <p:txBody>
          <a:bodyPr vert="horz" lIns="91440" tIns="45720" rIns="91440" bIns="45720" rtlCol="0">
            <a:normAutofit/>
          </a:bodyPr>
          <a:lstStyle/>
          <a:p>
            <a:r>
              <a:rPr lang="en-US">
                <a:solidFill>
                  <a:schemeClr val="bg1"/>
                </a:solidFill>
              </a:rPr>
              <a:t>- Invented in 1867</a:t>
            </a:r>
          </a:p>
          <a:p>
            <a:r>
              <a:rPr lang="en-US">
                <a:solidFill>
                  <a:schemeClr val="bg1"/>
                </a:solidFill>
              </a:rPr>
              <a:t>- Invented by Alfred Nobel</a:t>
            </a:r>
          </a:p>
          <a:p>
            <a:r>
              <a:rPr lang="en-US">
                <a:solidFill>
                  <a:schemeClr val="bg1"/>
                </a:solidFill>
              </a:rPr>
              <a:t>- Purpose: Used in mining, quarrying, construction, and demolition.</a:t>
            </a:r>
          </a:p>
          <a:p>
            <a:endParaRPr lang="en-US">
              <a:solidFill>
                <a:schemeClr val="bg1"/>
              </a:solidFill>
            </a:endParaRPr>
          </a:p>
        </p:txBody>
      </p:sp>
      <p:pic>
        <p:nvPicPr>
          <p:cNvPr id="4" name="Picture 4" descr="A picture containing bag&#10;&#10;Description generated with very high confidence">
            <a:extLst>
              <a:ext uri="{FF2B5EF4-FFF2-40B4-BE49-F238E27FC236}">
                <a16:creationId xmlns:a16="http://schemas.microsoft.com/office/drawing/2014/main" id="{C2BF3D36-2B52-40EC-A29A-741E4A6EB796}"/>
              </a:ext>
            </a:extLst>
          </p:cNvPr>
          <p:cNvPicPr>
            <a:picLocks noChangeAspect="1"/>
          </p:cNvPicPr>
          <p:nvPr/>
        </p:nvPicPr>
        <p:blipFill>
          <a:blip r:embed="rId2"/>
          <a:stretch>
            <a:fillRect/>
          </a:stretch>
        </p:blipFill>
        <p:spPr>
          <a:xfrm>
            <a:off x="6096001" y="1969704"/>
            <a:ext cx="5143500" cy="2906076"/>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3797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0943733-3181-444D-B6C6-BE344A663591}"/>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Metal Detector</a:t>
            </a:r>
          </a:p>
        </p:txBody>
      </p:sp>
      <p:sp>
        <p:nvSpPr>
          <p:cNvPr id="3" name="Content Placeholder 2">
            <a:extLst>
              <a:ext uri="{FF2B5EF4-FFF2-40B4-BE49-F238E27FC236}">
                <a16:creationId xmlns:a16="http://schemas.microsoft.com/office/drawing/2014/main" id="{4650D95B-8AC9-46F0-91F8-F1F3816E8EE7}"/>
              </a:ext>
            </a:extLst>
          </p:cNvPr>
          <p:cNvSpPr>
            <a:spLocks noGrp="1"/>
          </p:cNvSpPr>
          <p:nvPr>
            <p:ph idx="1"/>
          </p:nvPr>
        </p:nvSpPr>
        <p:spPr>
          <a:xfrm>
            <a:off x="673754" y="2160590"/>
            <a:ext cx="3973943" cy="3440110"/>
          </a:xfrm>
        </p:spPr>
        <p:txBody>
          <a:bodyPr vert="horz" lIns="91440" tIns="45720" rIns="91440" bIns="45720" rtlCol="0">
            <a:normAutofit/>
          </a:bodyPr>
          <a:lstStyle/>
          <a:p>
            <a:r>
              <a:rPr lang="en-US">
                <a:solidFill>
                  <a:schemeClr val="bg1"/>
                </a:solidFill>
              </a:rPr>
              <a:t>- Invented in 1881</a:t>
            </a:r>
          </a:p>
          <a:p>
            <a:r>
              <a:rPr lang="en-US">
                <a:solidFill>
                  <a:schemeClr val="bg1"/>
                </a:solidFill>
              </a:rPr>
              <a:t>- Invented by Alexander Graham Bell</a:t>
            </a:r>
          </a:p>
          <a:p>
            <a:r>
              <a:rPr lang="en-US">
                <a:solidFill>
                  <a:schemeClr val="bg1"/>
                </a:solidFill>
              </a:rPr>
              <a:t>- Purpose: Detects nearby metal by using a magnetic field.</a:t>
            </a:r>
          </a:p>
          <a:p>
            <a:endParaRPr lang="en-US">
              <a:solidFill>
                <a:schemeClr val="bg1"/>
              </a:solidFill>
            </a:endParaRPr>
          </a:p>
        </p:txBody>
      </p:sp>
      <p:pic>
        <p:nvPicPr>
          <p:cNvPr id="4" name="Picture 4" descr="A vintage photo of a person in a suit and tie&#10;&#10;Description generated with very high confidence">
            <a:extLst>
              <a:ext uri="{FF2B5EF4-FFF2-40B4-BE49-F238E27FC236}">
                <a16:creationId xmlns:a16="http://schemas.microsoft.com/office/drawing/2014/main" id="{41B770BB-EEAE-4E04-9FE9-656393AC7754}"/>
              </a:ext>
            </a:extLst>
          </p:cNvPr>
          <p:cNvPicPr>
            <a:picLocks noChangeAspect="1"/>
          </p:cNvPicPr>
          <p:nvPr/>
        </p:nvPicPr>
        <p:blipFill>
          <a:blip r:embed="rId2"/>
          <a:stretch>
            <a:fillRect/>
          </a:stretch>
        </p:blipFill>
        <p:spPr>
          <a:xfrm>
            <a:off x="6096001" y="1911840"/>
            <a:ext cx="5143500" cy="3021805"/>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50720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6469-736F-491F-B822-A870F2BD8A7C}"/>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B9E01583-977E-4F95-95CA-F55D2F3B8CDB}"/>
              </a:ext>
            </a:extLst>
          </p:cNvPr>
          <p:cNvSpPr>
            <a:spLocks noGrp="1"/>
          </p:cNvSpPr>
          <p:nvPr>
            <p:ph idx="1"/>
          </p:nvPr>
        </p:nvSpPr>
        <p:spPr/>
        <p:txBody>
          <a:bodyPr vert="horz" lIns="91440" tIns="45720" rIns="91440" bIns="45720" rtlCol="0" anchor="t">
            <a:normAutofit/>
          </a:bodyPr>
          <a:lstStyle/>
          <a:p>
            <a:pPr lvl="1"/>
            <a:r>
              <a:rPr lang="en-US" dirty="0"/>
              <a:t>The Morse code was first invented in 1836 by Samuel Morse and Alfred Vail . Its purpose was to communicate with the Morse code using telegraphs from long distances. As time passed by, the telegraph got more advanced, making it send codes faster and more efficient. The purpose of the telegraphs and the codes remained the same. The advantages of using Morse code is that it is cheap and wireless. The disadvantages are that it is hard to learn, time consuming, and interruption. </a:t>
            </a:r>
          </a:p>
        </p:txBody>
      </p:sp>
    </p:spTree>
    <p:extLst>
      <p:ext uri="{BB962C8B-B14F-4D97-AF65-F5344CB8AC3E}">
        <p14:creationId xmlns:p14="http://schemas.microsoft.com/office/powerpoint/2010/main" val="375677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0AE0-3C24-46C2-ACDA-0456AB96587A}"/>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6C85588F-C2AB-4273-8B69-7F375F3F6206}"/>
              </a:ext>
            </a:extLst>
          </p:cNvPr>
          <p:cNvSpPr>
            <a:spLocks noGrp="1"/>
          </p:cNvSpPr>
          <p:nvPr>
            <p:ph idx="1"/>
          </p:nvPr>
        </p:nvSpPr>
        <p:spPr/>
        <p:txBody>
          <a:bodyPr vert="horz" lIns="91440" tIns="45720" rIns="91440" bIns="45720" rtlCol="0" anchor="t">
            <a:normAutofit/>
          </a:bodyPr>
          <a:lstStyle/>
          <a:p>
            <a:r>
              <a:rPr lang="en-US" sz="1000" dirty="0">
                <a:ea typeface="+mn-lt"/>
                <a:cs typeface="+mn-lt"/>
                <a:hlinkClick r:id="rId2"/>
              </a:rPr>
              <a:t>https://www.britannica.com/technology/steam-engine</a:t>
            </a:r>
            <a:endParaRPr lang="en-US" sz="1000"/>
          </a:p>
          <a:p>
            <a:r>
              <a:rPr lang="en-US" sz="1000" dirty="0">
                <a:ea typeface="+mn-lt"/>
                <a:cs typeface="+mn-lt"/>
                <a:hlinkClick r:id="rId3"/>
              </a:rPr>
              <a:t>https://www.thoughtco.com/jethro-tull-seed-drill-1991640</a:t>
            </a:r>
            <a:endParaRPr lang="en-US" sz="1000">
              <a:ea typeface="+mn-lt"/>
              <a:cs typeface="+mn-lt"/>
            </a:endParaRPr>
          </a:p>
          <a:p>
            <a:r>
              <a:rPr lang="en-US" sz="1000" dirty="0">
                <a:ea typeface="+mn-lt"/>
                <a:cs typeface="+mn-lt"/>
                <a:hlinkClick r:id="rId4"/>
              </a:rPr>
              <a:t>https://www.britannica.com/technology/flying-shuttle</a:t>
            </a:r>
            <a:endParaRPr lang="en-US" sz="1000"/>
          </a:p>
          <a:p>
            <a:r>
              <a:rPr lang="en-US" sz="1000" dirty="0">
                <a:ea typeface="+mn-lt"/>
                <a:cs typeface="+mn-lt"/>
                <a:hlinkClick r:id="rId5"/>
              </a:rPr>
              <a:t>https://www.fi.edu/history-resources/franklins-lightning-rod</a:t>
            </a:r>
            <a:endParaRPr lang="en-US" sz="1000">
              <a:ea typeface="+mn-lt"/>
              <a:cs typeface="+mn-lt"/>
            </a:endParaRPr>
          </a:p>
          <a:p>
            <a:r>
              <a:rPr lang="en-US" sz="1000" dirty="0">
                <a:ea typeface="+mn-lt"/>
                <a:cs typeface="+mn-lt"/>
                <a:hlinkClick r:id="rId6"/>
              </a:rPr>
              <a:t>https://www.britannica.com/technology/spinning-jenny</a:t>
            </a:r>
            <a:endParaRPr lang="en-US" sz="1000"/>
          </a:p>
          <a:p>
            <a:r>
              <a:rPr lang="en-US" sz="1000" dirty="0">
                <a:ea typeface="+mn-lt"/>
                <a:cs typeface="+mn-lt"/>
                <a:hlinkClick r:id="rId7"/>
              </a:rPr>
              <a:t>https://www.merriam-webster.com/dictionary/threshing%20machine</a:t>
            </a:r>
            <a:endParaRPr lang="en-US" sz="1000">
              <a:ea typeface="+mn-lt"/>
              <a:cs typeface="+mn-lt"/>
            </a:endParaRPr>
          </a:p>
          <a:p>
            <a:r>
              <a:rPr lang="en-US" sz="1000" dirty="0">
                <a:ea typeface="+mn-lt"/>
                <a:cs typeface="+mn-lt"/>
                <a:hlinkClick r:id="rId8"/>
              </a:rPr>
              <a:t>https://www.britannica.com/technology/typewriter</a:t>
            </a:r>
            <a:endParaRPr lang="en-US" sz="1000">
              <a:ea typeface="+mn-lt"/>
              <a:cs typeface="+mn-lt"/>
            </a:endParaRPr>
          </a:p>
          <a:p>
            <a:r>
              <a:rPr lang="en-US" sz="1000" dirty="0">
                <a:ea typeface="+mn-lt"/>
                <a:cs typeface="+mn-lt"/>
                <a:hlinkClick r:id="rId9"/>
              </a:rPr>
              <a:t>https://www.britannica.com/topic/Morse-Code</a:t>
            </a:r>
            <a:endParaRPr lang="en-US" sz="1000">
              <a:ea typeface="+mn-lt"/>
              <a:cs typeface="+mn-lt"/>
            </a:endParaRPr>
          </a:p>
          <a:p>
            <a:r>
              <a:rPr lang="en-US" sz="1000" dirty="0">
                <a:ea typeface="+mn-lt"/>
                <a:cs typeface="+mn-lt"/>
                <a:hlinkClick r:id="rId10"/>
              </a:rPr>
              <a:t>https://www.electronics-notes.com/articles/history/morse-code-telegraph/telegraph-history.php</a:t>
            </a:r>
            <a:endParaRPr lang="en-US" sz="1000" dirty="0"/>
          </a:p>
          <a:p>
            <a:r>
              <a:rPr lang="en-US" sz="1000" dirty="0">
                <a:ea typeface="+mn-lt"/>
                <a:cs typeface="+mn-lt"/>
                <a:hlinkClick r:id="rId11"/>
              </a:rPr>
              <a:t>https://connectusfund.org/5-advantages-and-disadvantages-of-morse-code</a:t>
            </a:r>
            <a:endParaRPr lang="en-US" sz="1000" dirty="0"/>
          </a:p>
          <a:p>
            <a:r>
              <a:rPr lang="en-US" sz="1000" dirty="0">
                <a:ea typeface="+mn-lt"/>
                <a:cs typeface="+mn-lt"/>
                <a:hlinkClick r:id="rId12"/>
              </a:rPr>
              <a:t>https://www.thoughtco.com/history-of-dynamite-1991564</a:t>
            </a:r>
            <a:endParaRPr lang="en-US" sz="1000" dirty="0"/>
          </a:p>
          <a:p>
            <a:r>
              <a:rPr lang="en-US" sz="1000" dirty="0">
                <a:ea typeface="+mn-lt"/>
                <a:cs typeface="+mn-lt"/>
                <a:hlinkClick r:id="rId13"/>
              </a:rPr>
              <a:t>https://www.metaldetector.com/learn/metal-detector-history/history-of-the-metal-detector</a:t>
            </a:r>
            <a:endParaRPr lang="en-US" sz="1000" dirty="0"/>
          </a:p>
          <a:p>
            <a:r>
              <a:rPr lang="en-US" sz="1000" dirty="0">
                <a:ea typeface="+mn-lt"/>
                <a:cs typeface="+mn-lt"/>
                <a:hlinkClick r:id="rId14"/>
              </a:rPr>
              <a:t>https://www.google.ca/</a:t>
            </a:r>
            <a:r>
              <a:rPr lang="en-US" sz="1000" dirty="0">
                <a:ea typeface="+mn-lt"/>
                <a:cs typeface="+mn-lt"/>
              </a:rPr>
              <a:t> </a:t>
            </a:r>
            <a:r>
              <a:rPr lang="en-US" sz="1000" dirty="0">
                <a:ea typeface="+mn-lt"/>
                <a:cs typeface="+mn-lt"/>
                <a:hlinkClick r:id="rId15"/>
              </a:rPr>
              <a:t>https://www.bing.com/</a:t>
            </a:r>
            <a:r>
              <a:rPr lang="en-US" sz="1000">
                <a:ea typeface="+mn-lt"/>
                <a:cs typeface="+mn-lt"/>
              </a:rPr>
              <a:t> (images)</a:t>
            </a:r>
            <a:endParaRPr lang="en-US" sz="1000" dirty="0"/>
          </a:p>
          <a:p>
            <a:r>
              <a:rPr lang="en-US" sz="1000" dirty="0">
                <a:ea typeface="+mn-lt"/>
                <a:cs typeface="+mn-lt"/>
                <a:hlinkClick r:id="rId16"/>
              </a:rPr>
              <a:t>http://www.theinventors.org/library/inventors/bl1700s.htm</a:t>
            </a:r>
            <a:endParaRPr lang="en-US" sz="1000" dirty="0"/>
          </a:p>
          <a:p>
            <a:endParaRPr lang="en-US" sz="1000" dirty="0"/>
          </a:p>
          <a:p>
            <a:endParaRPr lang="en-US" sz="1000" dirty="0"/>
          </a:p>
          <a:p>
            <a:endParaRPr lang="en-US" sz="1000" dirty="0"/>
          </a:p>
          <a:p>
            <a:endParaRPr lang="en-US" sz="1000" dirty="0"/>
          </a:p>
          <a:p>
            <a:endParaRPr lang="en-US" dirty="0"/>
          </a:p>
          <a:p>
            <a:endParaRPr lang="en-US" dirty="0"/>
          </a:p>
        </p:txBody>
      </p:sp>
    </p:spTree>
    <p:extLst>
      <p:ext uri="{BB962C8B-B14F-4D97-AF65-F5344CB8AC3E}">
        <p14:creationId xmlns:p14="http://schemas.microsoft.com/office/powerpoint/2010/main" val="17683080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Facet</vt:lpstr>
      <vt:lpstr>Dynamite</vt:lpstr>
      <vt:lpstr>Metal Detector</vt:lpstr>
      <vt:lpstr>Reflection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146</cp:revision>
  <dcterms:created xsi:type="dcterms:W3CDTF">2019-12-10T04:34:03Z</dcterms:created>
  <dcterms:modified xsi:type="dcterms:W3CDTF">2019-12-10T05:22:02Z</dcterms:modified>
</cp:coreProperties>
</file>