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9" r:id="rId3"/>
    <p:sldId id="258" r:id="rId4"/>
    <p:sldId id="260" r:id="rId5"/>
    <p:sldId id="262" r:id="rId6"/>
    <p:sldId id="267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8E3135-5033-4724-AA35-9708CE6374BF}" v="1660" dt="2023-01-12T18:27:39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076S-Zou, Logan - Song Tao" userId="S::076-lzou@sd43.bc.ca::4bf2a3f1-24dc-4aca-9a16-3a1ae185bd1d" providerId="AD" clId="Web-{3EFED75A-14B5-9057-9628-7BC96FE6E3FC}"/>
    <pc:docChg chg="addSld delSld modSld">
      <pc:chgData name="076S-Zou, Logan - Song Tao" userId="S::076-lzou@sd43.bc.ca::4bf2a3f1-24dc-4aca-9a16-3a1ae185bd1d" providerId="AD" clId="Web-{3EFED75A-14B5-9057-9628-7BC96FE6E3FC}" dt="2023-01-09T06:43:25.689" v="1198" actId="20577"/>
      <pc:docMkLst>
        <pc:docMk/>
      </pc:docMkLst>
      <pc:sldChg chg="modSp del">
        <pc:chgData name="076S-Zou, Logan - Song Tao" userId="S::076-lzou@sd43.bc.ca::4bf2a3f1-24dc-4aca-9a16-3a1ae185bd1d" providerId="AD" clId="Web-{3EFED75A-14B5-9057-9628-7BC96FE6E3FC}" dt="2023-01-09T06:10:50.940" v="45"/>
        <pc:sldMkLst>
          <pc:docMk/>
          <pc:sldMk cId="3882709788" sldId="261"/>
        </pc:sldMkLst>
        <pc:spChg chg="mod">
          <ac:chgData name="076S-Zou, Logan - Song Tao" userId="S::076-lzou@sd43.bc.ca::4bf2a3f1-24dc-4aca-9a16-3a1ae185bd1d" providerId="AD" clId="Web-{3EFED75A-14B5-9057-9628-7BC96FE6E3FC}" dt="2023-01-09T05:31:52.440" v="19" actId="20577"/>
          <ac:spMkLst>
            <pc:docMk/>
            <pc:sldMk cId="3882709788" sldId="261"/>
            <ac:spMk id="6" creationId="{DFE8B1ED-E24D-F885-171B-657B182D16E0}"/>
          </ac:spMkLst>
        </pc:spChg>
      </pc:sldChg>
      <pc:sldChg chg="modSp new del">
        <pc:chgData name="076S-Zou, Logan - Song Tao" userId="S::076-lzou@sd43.bc.ca::4bf2a3f1-24dc-4aca-9a16-3a1ae185bd1d" providerId="AD" clId="Web-{3EFED75A-14B5-9057-9628-7BC96FE6E3FC}" dt="2023-01-09T06:21:59.919" v="205" actId="20577"/>
        <pc:sldMkLst>
          <pc:docMk/>
          <pc:sldMk cId="1206918786" sldId="264"/>
        </pc:sldMkLst>
        <pc:spChg chg="mod">
          <ac:chgData name="076S-Zou, Logan - Song Tao" userId="S::076-lzou@sd43.bc.ca::4bf2a3f1-24dc-4aca-9a16-3a1ae185bd1d" providerId="AD" clId="Web-{3EFED75A-14B5-9057-9628-7BC96FE6E3FC}" dt="2023-01-09T06:10:22.283" v="43" actId="20577"/>
          <ac:spMkLst>
            <pc:docMk/>
            <pc:sldMk cId="1206918786" sldId="264"/>
            <ac:spMk id="2" creationId="{FEE10738-931D-1941-D36D-D95264FA678A}"/>
          </ac:spMkLst>
        </pc:spChg>
        <pc:spChg chg="mod">
          <ac:chgData name="076S-Zou, Logan - Song Tao" userId="S::076-lzou@sd43.bc.ca::4bf2a3f1-24dc-4aca-9a16-3a1ae185bd1d" providerId="AD" clId="Web-{3EFED75A-14B5-9057-9628-7BC96FE6E3FC}" dt="2023-01-09T06:21:59.919" v="205" actId="20577"/>
          <ac:spMkLst>
            <pc:docMk/>
            <pc:sldMk cId="1206918786" sldId="264"/>
            <ac:spMk id="3" creationId="{3430549E-0A9F-E4EE-7B1B-CE9975DB70F2}"/>
          </ac:spMkLst>
        </pc:spChg>
      </pc:sldChg>
      <pc:sldChg chg="addSp delSp modSp new mod modClrScheme chgLayout">
        <pc:chgData name="076S-Zou, Logan - Song Tao" userId="S::076-lzou@sd43.bc.ca::4bf2a3f1-24dc-4aca-9a16-3a1ae185bd1d" providerId="AD" clId="Web-{3EFED75A-14B5-9057-9628-7BC96FE6E3FC}" dt="2023-01-09T06:43:25.689" v="1198" actId="20577"/>
        <pc:sldMkLst>
          <pc:docMk/>
          <pc:sldMk cId="447877839" sldId="265"/>
        </pc:sldMkLst>
        <pc:spChg chg="mod ord">
          <ac:chgData name="076S-Zou, Logan - Song Tao" userId="S::076-lzou@sd43.bc.ca::4bf2a3f1-24dc-4aca-9a16-3a1ae185bd1d" providerId="AD" clId="Web-{3EFED75A-14B5-9057-9628-7BC96FE6E3FC}" dt="2023-01-09T06:24:20.046" v="253"/>
          <ac:spMkLst>
            <pc:docMk/>
            <pc:sldMk cId="447877839" sldId="265"/>
            <ac:spMk id="2" creationId="{416FB267-0A59-64CB-657C-CFA995FCD001}"/>
          </ac:spMkLst>
        </pc:spChg>
        <pc:spChg chg="del mod ord">
          <ac:chgData name="076S-Zou, Logan - Song Tao" userId="S::076-lzou@sd43.bc.ca::4bf2a3f1-24dc-4aca-9a16-3a1ae185bd1d" providerId="AD" clId="Web-{3EFED75A-14B5-9057-9628-7BC96FE6E3FC}" dt="2023-01-09T06:23:26.499" v="251"/>
          <ac:spMkLst>
            <pc:docMk/>
            <pc:sldMk cId="447877839" sldId="265"/>
            <ac:spMk id="3" creationId="{B66CBE2E-871E-C2E1-CB64-46EAA5EBB961}"/>
          </ac:spMkLst>
        </pc:spChg>
        <pc:spChg chg="add mod ord">
          <ac:chgData name="076S-Zou, Logan - Song Tao" userId="S::076-lzou@sd43.bc.ca::4bf2a3f1-24dc-4aca-9a16-3a1ae185bd1d" providerId="AD" clId="Web-{3EFED75A-14B5-9057-9628-7BC96FE6E3FC}" dt="2023-01-09T06:40:14.155" v="1149" actId="1076"/>
          <ac:spMkLst>
            <pc:docMk/>
            <pc:sldMk cId="447877839" sldId="265"/>
            <ac:spMk id="4" creationId="{391A8A0C-A9C6-6855-4116-AE105EC400A6}"/>
          </ac:spMkLst>
        </pc:spChg>
        <pc:spChg chg="add del mod ord">
          <ac:chgData name="076S-Zou, Logan - Song Tao" userId="S::076-lzou@sd43.bc.ca::4bf2a3f1-24dc-4aca-9a16-3a1ae185bd1d" providerId="AD" clId="Web-{3EFED75A-14B5-9057-9628-7BC96FE6E3FC}" dt="2023-01-09T06:23:37.624" v="252"/>
          <ac:spMkLst>
            <pc:docMk/>
            <pc:sldMk cId="447877839" sldId="265"/>
            <ac:spMk id="5" creationId="{50A721B4-CEC4-22EB-35FF-1C75EF037992}"/>
          </ac:spMkLst>
        </pc:spChg>
        <pc:spChg chg="add del mod ord">
          <ac:chgData name="076S-Zou, Logan - Song Tao" userId="S::076-lzou@sd43.bc.ca::4bf2a3f1-24dc-4aca-9a16-3a1ae185bd1d" providerId="AD" clId="Web-{3EFED75A-14B5-9057-9628-7BC96FE6E3FC}" dt="2023-01-09T06:23:26.499" v="251"/>
          <ac:spMkLst>
            <pc:docMk/>
            <pc:sldMk cId="447877839" sldId="265"/>
            <ac:spMk id="6" creationId="{EC487563-EEE5-D859-DBE4-F68D2B36D2F9}"/>
          </ac:spMkLst>
        </pc:spChg>
        <pc:spChg chg="add del mod ord">
          <ac:chgData name="076S-Zou, Logan - Song Tao" userId="S::076-lzou@sd43.bc.ca::4bf2a3f1-24dc-4aca-9a16-3a1ae185bd1d" providerId="AD" clId="Web-{3EFED75A-14B5-9057-9628-7BC96FE6E3FC}" dt="2023-01-09T06:24:20.046" v="253"/>
          <ac:spMkLst>
            <pc:docMk/>
            <pc:sldMk cId="447877839" sldId="265"/>
            <ac:spMk id="7" creationId="{4C70F42E-B482-EB25-BEC3-46A7BDABE2AB}"/>
          </ac:spMkLst>
        </pc:spChg>
        <pc:spChg chg="add mod ord">
          <ac:chgData name="076S-Zou, Logan - Song Tao" userId="S::076-lzou@sd43.bc.ca::4bf2a3f1-24dc-4aca-9a16-3a1ae185bd1d" providerId="AD" clId="Web-{3EFED75A-14B5-9057-9628-7BC96FE6E3FC}" dt="2023-01-09T06:40:07.749" v="1148" actId="20577"/>
          <ac:spMkLst>
            <pc:docMk/>
            <pc:sldMk cId="447877839" sldId="265"/>
            <ac:spMk id="8" creationId="{CF47A098-E709-7528-C5F3-4CEB3F4617CB}"/>
          </ac:spMkLst>
        </pc:spChg>
        <pc:spChg chg="add mod ord">
          <ac:chgData name="076S-Zou, Logan - Song Tao" userId="S::076-lzou@sd43.bc.ca::4bf2a3f1-24dc-4aca-9a16-3a1ae185bd1d" providerId="AD" clId="Web-{3EFED75A-14B5-9057-9628-7BC96FE6E3FC}" dt="2023-01-09T06:40:18.218" v="1150" actId="1076"/>
          <ac:spMkLst>
            <pc:docMk/>
            <pc:sldMk cId="447877839" sldId="265"/>
            <ac:spMk id="9" creationId="{41DA5187-538C-D9EB-FA7D-0294DFB95AC6}"/>
          </ac:spMkLst>
        </pc:spChg>
        <pc:spChg chg="add mod ord">
          <ac:chgData name="076S-Zou, Logan - Song Tao" userId="S::076-lzou@sd43.bc.ca::4bf2a3f1-24dc-4aca-9a16-3a1ae185bd1d" providerId="AD" clId="Web-{3EFED75A-14B5-9057-9628-7BC96FE6E3FC}" dt="2023-01-09T06:43:25.689" v="1198" actId="20577"/>
          <ac:spMkLst>
            <pc:docMk/>
            <pc:sldMk cId="447877839" sldId="265"/>
            <ac:spMk id="10" creationId="{A9151A8D-2BB5-3023-FF1E-C15A083520CB}"/>
          </ac:spMkLst>
        </pc:spChg>
        <pc:spChg chg="add mod ord">
          <ac:chgData name="076S-Zou, Logan - Song Tao" userId="S::076-lzou@sd43.bc.ca::4bf2a3f1-24dc-4aca-9a16-3a1ae185bd1d" providerId="AD" clId="Web-{3EFED75A-14B5-9057-9628-7BC96FE6E3FC}" dt="2023-01-09T06:30:18.427" v="677" actId="20577"/>
          <ac:spMkLst>
            <pc:docMk/>
            <pc:sldMk cId="447877839" sldId="265"/>
            <ac:spMk id="11" creationId="{C3F13AC3-754B-04E5-94CD-862799065F14}"/>
          </ac:spMkLst>
        </pc:spChg>
        <pc:spChg chg="add mod ord">
          <ac:chgData name="076S-Zou, Logan - Song Tao" userId="S::076-lzou@sd43.bc.ca::4bf2a3f1-24dc-4aca-9a16-3a1ae185bd1d" providerId="AD" clId="Web-{3EFED75A-14B5-9057-9628-7BC96FE6E3FC}" dt="2023-01-09T06:34:14.103" v="1008" actId="20577"/>
          <ac:spMkLst>
            <pc:docMk/>
            <pc:sldMk cId="447877839" sldId="265"/>
            <ac:spMk id="12" creationId="{D00BAE12-E957-0193-0A39-96520EA3CAD1}"/>
          </ac:spMkLst>
        </pc:spChg>
      </pc:sldChg>
      <pc:sldChg chg="new del">
        <pc:chgData name="076S-Zou, Logan - Song Tao" userId="S::076-lzou@sd43.bc.ca::4bf2a3f1-24dc-4aca-9a16-3a1ae185bd1d" providerId="AD" clId="Web-{3EFED75A-14B5-9057-9628-7BC96FE6E3FC}" dt="2023-01-09T06:22:04.763" v="207"/>
        <pc:sldMkLst>
          <pc:docMk/>
          <pc:sldMk cId="1669234788" sldId="265"/>
        </pc:sldMkLst>
      </pc:sldChg>
    </pc:docChg>
  </pc:docChgLst>
  <pc:docChgLst>
    <pc:chgData name="076S-Dang, Janine" userId="7ee251b7-9ea1-46e6-9f7a-8bc4d7087e9f" providerId="ADAL" clId="{E1D09811-0608-42B2-823F-DA9B4A6ADD8C}"/>
    <pc:docChg chg="undo redo custSel addSld modSld addMainMaster delMainMaster">
      <pc:chgData name="076S-Dang, Janine" userId="7ee251b7-9ea1-46e6-9f7a-8bc4d7087e9f" providerId="ADAL" clId="{E1D09811-0608-42B2-823F-DA9B4A6ADD8C}" dt="2023-01-11T07:03:51.987" v="415" actId="5793"/>
      <pc:docMkLst>
        <pc:docMk/>
      </pc:docMkLst>
      <pc:sldChg chg="addSp delSp modSp mod setBg modClrScheme setClrOvrMap chgLayout">
        <pc:chgData name="076S-Dang, Janine" userId="7ee251b7-9ea1-46e6-9f7a-8bc4d7087e9f" providerId="ADAL" clId="{E1D09811-0608-42B2-823F-DA9B4A6ADD8C}" dt="2023-01-09T02:53:09.398" v="10" actId="20577"/>
        <pc:sldMkLst>
          <pc:docMk/>
          <pc:sldMk cId="3980465781" sldId="256"/>
        </pc:sldMkLst>
        <pc:spChg chg="mod">
          <ac:chgData name="076S-Dang, Janine" userId="7ee251b7-9ea1-46e6-9f7a-8bc4d7087e9f" providerId="ADAL" clId="{E1D09811-0608-42B2-823F-DA9B4A6ADD8C}" dt="2023-01-09T02:53:09.398" v="10" actId="20577"/>
          <ac:spMkLst>
            <pc:docMk/>
            <pc:sldMk cId="3980465781" sldId="256"/>
            <ac:spMk id="2" creationId="{A1B0DF12-B9D6-A80E-FEFE-FDE20509B91D}"/>
          </ac:spMkLst>
        </pc:spChg>
        <pc:spChg chg="mod">
          <ac:chgData name="076S-Dang, Janine" userId="7ee251b7-9ea1-46e6-9f7a-8bc4d7087e9f" providerId="ADAL" clId="{E1D09811-0608-42B2-823F-DA9B4A6ADD8C}" dt="2023-01-09T02:52:35.985" v="2" actId="26606"/>
          <ac:spMkLst>
            <pc:docMk/>
            <pc:sldMk cId="3980465781" sldId="256"/>
            <ac:spMk id="3" creationId="{A6A51D84-3EFF-FAE6-C16C-D4BB35CD86DF}"/>
          </ac:spMkLst>
        </pc:spChg>
        <pc:spChg chg="add del">
          <ac:chgData name="076S-Dang, Janine" userId="7ee251b7-9ea1-46e6-9f7a-8bc4d7087e9f" providerId="ADAL" clId="{E1D09811-0608-42B2-823F-DA9B4A6ADD8C}" dt="2023-01-09T02:52:35.985" v="2" actId="26606"/>
          <ac:spMkLst>
            <pc:docMk/>
            <pc:sldMk cId="3980465781" sldId="256"/>
            <ac:spMk id="9" creationId="{0AF4F2BA-3C03-4E2C-8ABC-0949B61B3C5E}"/>
          </ac:spMkLst>
        </pc:spChg>
        <pc:spChg chg="add del">
          <ac:chgData name="076S-Dang, Janine" userId="7ee251b7-9ea1-46e6-9f7a-8bc4d7087e9f" providerId="ADAL" clId="{E1D09811-0608-42B2-823F-DA9B4A6ADD8C}" dt="2023-01-09T02:52:35.985" v="2" actId="26606"/>
          <ac:spMkLst>
            <pc:docMk/>
            <pc:sldMk cId="3980465781" sldId="256"/>
            <ac:spMk id="13" creationId="{B40A8CA7-7D5A-43B0-A1A0-B558ECA9EED1}"/>
          </ac:spMkLst>
        </pc:spChg>
        <pc:picChg chg="add del">
          <ac:chgData name="076S-Dang, Janine" userId="7ee251b7-9ea1-46e6-9f7a-8bc4d7087e9f" providerId="ADAL" clId="{E1D09811-0608-42B2-823F-DA9B4A6ADD8C}" dt="2023-01-09T02:52:35.985" v="2" actId="26606"/>
          <ac:picMkLst>
            <pc:docMk/>
            <pc:sldMk cId="3980465781" sldId="256"/>
            <ac:picMk id="4" creationId="{979D99CC-0856-7A0A-B3AF-113416D989F6}"/>
          </ac:picMkLst>
        </pc:picChg>
        <pc:cxnChg chg="add del">
          <ac:chgData name="076S-Dang, Janine" userId="7ee251b7-9ea1-46e6-9f7a-8bc4d7087e9f" providerId="ADAL" clId="{E1D09811-0608-42B2-823F-DA9B4A6ADD8C}" dt="2023-01-09T02:52:35.985" v="2" actId="26606"/>
          <ac:cxnSpMkLst>
            <pc:docMk/>
            <pc:sldMk cId="3980465781" sldId="256"/>
            <ac:cxnSpMk id="11" creationId="{A07787ED-5EDC-4C54-AD87-55B60D0FE397}"/>
          </ac:cxnSpMkLst>
        </pc:cxnChg>
      </pc:sldChg>
      <pc:sldChg chg="new">
        <pc:chgData name="076S-Dang, Janine" userId="7ee251b7-9ea1-46e6-9f7a-8bc4d7087e9f" providerId="ADAL" clId="{E1D09811-0608-42B2-823F-DA9B4A6ADD8C}" dt="2023-01-09T02:52:48.823" v="3" actId="680"/>
        <pc:sldMkLst>
          <pc:docMk/>
          <pc:sldMk cId="398586250" sldId="257"/>
        </pc:sldMkLst>
      </pc:sldChg>
      <pc:sldChg chg="addSp delSp modSp mod modAnim">
        <pc:chgData name="076S-Dang, Janine" userId="7ee251b7-9ea1-46e6-9f7a-8bc4d7087e9f" providerId="ADAL" clId="{E1D09811-0608-42B2-823F-DA9B4A6ADD8C}" dt="2023-01-09T04:21:01.171" v="59" actId="478"/>
        <pc:sldMkLst>
          <pc:docMk/>
          <pc:sldMk cId="3818601474" sldId="259"/>
        </pc:sldMkLst>
        <pc:spChg chg="mod">
          <ac:chgData name="076S-Dang, Janine" userId="7ee251b7-9ea1-46e6-9f7a-8bc4d7087e9f" providerId="ADAL" clId="{E1D09811-0608-42B2-823F-DA9B4A6ADD8C}" dt="2023-01-09T03:29:55.713" v="15" actId="20577"/>
          <ac:spMkLst>
            <pc:docMk/>
            <pc:sldMk cId="3818601474" sldId="259"/>
            <ac:spMk id="5" creationId="{B0A9A911-C72E-462F-376B-E17EB68B59DD}"/>
          </ac:spMkLst>
        </pc:spChg>
        <pc:picChg chg="add del mod">
          <ac:chgData name="076S-Dang, Janine" userId="7ee251b7-9ea1-46e6-9f7a-8bc4d7087e9f" providerId="ADAL" clId="{E1D09811-0608-42B2-823F-DA9B4A6ADD8C}" dt="2023-01-09T04:21:01.171" v="59" actId="478"/>
          <ac:picMkLst>
            <pc:docMk/>
            <pc:sldMk cId="3818601474" sldId="259"/>
            <ac:picMk id="1026" creationId="{67A0A7E2-8108-0D9A-8B06-F73C3D69CEF7}"/>
          </ac:picMkLst>
        </pc:picChg>
      </pc:sldChg>
      <pc:sldChg chg="modSp mod">
        <pc:chgData name="076S-Dang, Janine" userId="7ee251b7-9ea1-46e6-9f7a-8bc4d7087e9f" providerId="ADAL" clId="{E1D09811-0608-42B2-823F-DA9B4A6ADD8C}" dt="2023-01-09T03:39:57.031" v="53" actId="5793"/>
        <pc:sldMkLst>
          <pc:docMk/>
          <pc:sldMk cId="3882709788" sldId="261"/>
        </pc:sldMkLst>
        <pc:spChg chg="mod">
          <ac:chgData name="076S-Dang, Janine" userId="7ee251b7-9ea1-46e6-9f7a-8bc4d7087e9f" providerId="ADAL" clId="{E1D09811-0608-42B2-823F-DA9B4A6ADD8C}" dt="2023-01-09T03:39:57.031" v="53" actId="5793"/>
          <ac:spMkLst>
            <pc:docMk/>
            <pc:sldMk cId="3882709788" sldId="261"/>
            <ac:spMk id="6" creationId="{DFE8B1ED-E24D-F885-171B-657B182D16E0}"/>
          </ac:spMkLst>
        </pc:spChg>
      </pc:sldChg>
      <pc:sldChg chg="modSp mod">
        <pc:chgData name="076S-Dang, Janine" userId="7ee251b7-9ea1-46e6-9f7a-8bc4d7087e9f" providerId="ADAL" clId="{E1D09811-0608-42B2-823F-DA9B4A6ADD8C}" dt="2023-01-09T05:31:43.486" v="86" actId="27636"/>
        <pc:sldMkLst>
          <pc:docMk/>
          <pc:sldMk cId="695249231" sldId="262"/>
        </pc:sldMkLst>
        <pc:spChg chg="mod">
          <ac:chgData name="076S-Dang, Janine" userId="7ee251b7-9ea1-46e6-9f7a-8bc4d7087e9f" providerId="ADAL" clId="{E1D09811-0608-42B2-823F-DA9B4A6ADD8C}" dt="2023-01-09T05:31:43.486" v="86" actId="27636"/>
          <ac:spMkLst>
            <pc:docMk/>
            <pc:sldMk cId="695249231" sldId="262"/>
            <ac:spMk id="2" creationId="{FF0DCAB1-E68C-E585-C0FD-340474DE2371}"/>
          </ac:spMkLst>
        </pc:spChg>
      </pc:sldChg>
      <pc:sldChg chg="modSp mod">
        <pc:chgData name="076S-Dang, Janine" userId="7ee251b7-9ea1-46e6-9f7a-8bc4d7087e9f" providerId="ADAL" clId="{E1D09811-0608-42B2-823F-DA9B4A6ADD8C}" dt="2023-01-11T07:03:51.987" v="415" actId="5793"/>
        <pc:sldMkLst>
          <pc:docMk/>
          <pc:sldMk cId="1206918786" sldId="264"/>
        </pc:sldMkLst>
        <pc:spChg chg="mod">
          <ac:chgData name="076S-Dang, Janine" userId="7ee251b7-9ea1-46e6-9f7a-8bc4d7087e9f" providerId="ADAL" clId="{E1D09811-0608-42B2-823F-DA9B4A6ADD8C}" dt="2023-01-09T06:10:43.299" v="129" actId="20577"/>
          <ac:spMkLst>
            <pc:docMk/>
            <pc:sldMk cId="1206918786" sldId="264"/>
            <ac:spMk id="2" creationId="{FEE10738-931D-1941-D36D-D95264FA678A}"/>
          </ac:spMkLst>
        </pc:spChg>
        <pc:spChg chg="mod">
          <ac:chgData name="076S-Dang, Janine" userId="7ee251b7-9ea1-46e6-9f7a-8bc4d7087e9f" providerId="ADAL" clId="{E1D09811-0608-42B2-823F-DA9B4A6ADD8C}" dt="2023-01-11T07:03:51.987" v="415" actId="5793"/>
          <ac:spMkLst>
            <pc:docMk/>
            <pc:sldMk cId="1206918786" sldId="264"/>
            <ac:spMk id="3" creationId="{3430549E-0A9F-E4EE-7B1B-CE9975DB70F2}"/>
          </ac:spMkLst>
        </pc:spChg>
      </pc:sldChg>
      <pc:sldChg chg="modSp mod">
        <pc:chgData name="076S-Dang, Janine" userId="7ee251b7-9ea1-46e6-9f7a-8bc4d7087e9f" providerId="ADAL" clId="{E1D09811-0608-42B2-823F-DA9B4A6ADD8C}" dt="2023-01-09T06:44:08.803" v="379" actId="403"/>
        <pc:sldMkLst>
          <pc:docMk/>
          <pc:sldMk cId="447877839" sldId="265"/>
        </pc:sldMkLst>
        <pc:spChg chg="mod">
          <ac:chgData name="076S-Dang, Janine" userId="7ee251b7-9ea1-46e6-9f7a-8bc4d7087e9f" providerId="ADAL" clId="{E1D09811-0608-42B2-823F-DA9B4A6ADD8C}" dt="2023-01-09T06:43:52.747" v="373" actId="403"/>
          <ac:spMkLst>
            <pc:docMk/>
            <pc:sldMk cId="447877839" sldId="265"/>
            <ac:spMk id="10" creationId="{A9151A8D-2BB5-3023-FF1E-C15A083520CB}"/>
          </ac:spMkLst>
        </pc:spChg>
        <pc:spChg chg="mod">
          <ac:chgData name="076S-Dang, Janine" userId="7ee251b7-9ea1-46e6-9f7a-8bc4d7087e9f" providerId="ADAL" clId="{E1D09811-0608-42B2-823F-DA9B4A6ADD8C}" dt="2023-01-09T06:44:02.096" v="377" actId="403"/>
          <ac:spMkLst>
            <pc:docMk/>
            <pc:sldMk cId="447877839" sldId="265"/>
            <ac:spMk id="11" creationId="{C3F13AC3-754B-04E5-94CD-862799065F14}"/>
          </ac:spMkLst>
        </pc:spChg>
        <pc:spChg chg="mod">
          <ac:chgData name="076S-Dang, Janine" userId="7ee251b7-9ea1-46e6-9f7a-8bc4d7087e9f" providerId="ADAL" clId="{E1D09811-0608-42B2-823F-DA9B4A6ADD8C}" dt="2023-01-09T06:44:08.803" v="379" actId="403"/>
          <ac:spMkLst>
            <pc:docMk/>
            <pc:sldMk cId="447877839" sldId="265"/>
            <ac:spMk id="12" creationId="{D00BAE12-E957-0193-0A39-96520EA3CAD1}"/>
          </ac:spMkLst>
        </pc:spChg>
      </pc:sldChg>
      <pc:sldChg chg="modSp new mod">
        <pc:chgData name="076S-Dang, Janine" userId="7ee251b7-9ea1-46e6-9f7a-8bc4d7087e9f" providerId="ADAL" clId="{E1D09811-0608-42B2-823F-DA9B4A6ADD8C}" dt="2023-01-11T06:45:22.573" v="398" actId="20577"/>
        <pc:sldMkLst>
          <pc:docMk/>
          <pc:sldMk cId="4059493749" sldId="266"/>
        </pc:sldMkLst>
        <pc:spChg chg="mod">
          <ac:chgData name="076S-Dang, Janine" userId="7ee251b7-9ea1-46e6-9f7a-8bc4d7087e9f" providerId="ADAL" clId="{E1D09811-0608-42B2-823F-DA9B4A6ADD8C}" dt="2023-01-11T06:45:22.573" v="398" actId="20577"/>
          <ac:spMkLst>
            <pc:docMk/>
            <pc:sldMk cId="4059493749" sldId="266"/>
            <ac:spMk id="2" creationId="{942A68A2-433A-59F8-BDB9-506083543F52}"/>
          </ac:spMkLst>
        </pc:spChg>
      </pc:sldChg>
      <pc:sldMasterChg chg="add del addSldLayout delSldLayout">
        <pc:chgData name="076S-Dang, Janine" userId="7ee251b7-9ea1-46e6-9f7a-8bc4d7087e9f" providerId="ADAL" clId="{E1D09811-0608-42B2-823F-DA9B4A6ADD8C}" dt="2023-01-09T02:52:35.985" v="2" actId="26606"/>
        <pc:sldMasterMkLst>
          <pc:docMk/>
          <pc:sldMasterMk cId="3479130047" sldId="2147483660"/>
        </pc:sldMasterMkLst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863773699" sldId="2147483661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1962470613" sldId="2147483662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3574668694" sldId="2147483663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3619074275" sldId="2147483664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783634481" sldId="2147483665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3669740042" sldId="2147483666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1501419351" sldId="2147483667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1697212281" sldId="2147483668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3095324087" sldId="2147483669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3593247454" sldId="2147483670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1879173360" sldId="2147483671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1713951233" sldId="2147483672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3105857787" sldId="2147483673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2353102406" sldId="2147483674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2727031324" sldId="2147483675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3496862468" sldId="2147483676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3479130047" sldId="2147483660"/>
            <pc:sldLayoutMk cId="2335829379" sldId="2147483677"/>
          </pc:sldLayoutMkLst>
        </pc:sldLayoutChg>
      </pc:sldMasterChg>
      <pc:sldMasterChg chg="add del addSldLayout delSldLayout">
        <pc:chgData name="076S-Dang, Janine" userId="7ee251b7-9ea1-46e6-9f7a-8bc4d7087e9f" providerId="ADAL" clId="{E1D09811-0608-42B2-823F-DA9B4A6ADD8C}" dt="2023-01-09T02:52:35.985" v="2" actId="26606"/>
        <pc:sldMasterMkLst>
          <pc:docMk/>
          <pc:sldMasterMk cId="2570069383" sldId="2147483685"/>
        </pc:sldMasterMkLst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3582641797" sldId="2147483678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1456204423" sldId="2147483679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287337700" sldId="2147483680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1916888685" sldId="2147483681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123032772" sldId="2147483682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2827407837" sldId="2147483683"/>
          </pc:sldLayoutMkLst>
        </pc:sldLayoutChg>
        <pc:sldLayoutChg chg="add del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435898165" sldId="2147483684"/>
          </pc:sldLayoutMkLst>
        </pc:sldLayoutChg>
        <pc:sldLayoutChg chg="add del replId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3989356090" sldId="2147483686"/>
          </pc:sldLayoutMkLst>
        </pc:sldLayoutChg>
        <pc:sldLayoutChg chg="add del replId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3436421677" sldId="2147483687"/>
          </pc:sldLayoutMkLst>
        </pc:sldLayoutChg>
        <pc:sldLayoutChg chg="add del replId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1839687512" sldId="2147483688"/>
          </pc:sldLayoutMkLst>
        </pc:sldLayoutChg>
        <pc:sldLayoutChg chg="add del replId">
          <pc:chgData name="076S-Dang, Janine" userId="7ee251b7-9ea1-46e6-9f7a-8bc4d7087e9f" providerId="ADAL" clId="{E1D09811-0608-42B2-823F-DA9B4A6ADD8C}" dt="2023-01-09T02:52:35.985" v="2" actId="26606"/>
          <pc:sldLayoutMkLst>
            <pc:docMk/>
            <pc:sldMasterMk cId="2570069383" sldId="2147483685"/>
            <pc:sldLayoutMk cId="3048259254" sldId="2147483689"/>
          </pc:sldLayoutMkLst>
        </pc:sldLayoutChg>
      </pc:sldMasterChg>
    </pc:docChg>
  </pc:docChgLst>
  <pc:docChgLst>
    <pc:chgData name="076S-Hum, Kelly" userId="06b889b3-8686-42d4-ae24-37f137d59e28" providerId="ADAL" clId="{548E3135-5033-4724-AA35-9708CE6374BF}"/>
    <pc:docChg chg="undo custSel addSld delSld modSld sldOrd modMainMaster">
      <pc:chgData name="076S-Hum, Kelly" userId="06b889b3-8686-42d4-ae24-37f137d59e28" providerId="ADAL" clId="{548E3135-5033-4724-AA35-9708CE6374BF}" dt="2023-01-12T18:27:39.897" v="1880" actId="47"/>
      <pc:docMkLst>
        <pc:docMk/>
      </pc:docMkLst>
      <pc:sldChg chg="modSp mod">
        <pc:chgData name="076S-Hum, Kelly" userId="06b889b3-8686-42d4-ae24-37f137d59e28" providerId="ADAL" clId="{548E3135-5033-4724-AA35-9708CE6374BF}" dt="2023-01-09T03:32:13.361" v="517" actId="20577"/>
        <pc:sldMkLst>
          <pc:docMk/>
          <pc:sldMk cId="3980465781" sldId="256"/>
        </pc:sldMkLst>
        <pc:spChg chg="mod">
          <ac:chgData name="076S-Hum, Kelly" userId="06b889b3-8686-42d4-ae24-37f137d59e28" providerId="ADAL" clId="{548E3135-5033-4724-AA35-9708CE6374BF}" dt="2023-01-09T02:52:58.580" v="0"/>
          <ac:spMkLst>
            <pc:docMk/>
            <pc:sldMk cId="3980465781" sldId="256"/>
            <ac:spMk id="2" creationId="{A1B0DF12-B9D6-A80E-FEFE-FDE20509B91D}"/>
          </ac:spMkLst>
        </pc:spChg>
        <pc:spChg chg="mod">
          <ac:chgData name="076S-Hum, Kelly" userId="06b889b3-8686-42d4-ae24-37f137d59e28" providerId="ADAL" clId="{548E3135-5033-4724-AA35-9708CE6374BF}" dt="2023-01-09T03:32:13.361" v="517" actId="20577"/>
          <ac:spMkLst>
            <pc:docMk/>
            <pc:sldMk cId="3980465781" sldId="256"/>
            <ac:spMk id="3" creationId="{A6A51D84-3EFF-FAE6-C16C-D4BB35CD86DF}"/>
          </ac:spMkLst>
        </pc:spChg>
      </pc:sldChg>
      <pc:sldChg chg="modSp del mod ord">
        <pc:chgData name="076S-Hum, Kelly" userId="06b889b3-8686-42d4-ae24-37f137d59e28" providerId="ADAL" clId="{548E3135-5033-4724-AA35-9708CE6374BF}" dt="2023-01-09T04:07:32.041" v="638" actId="2696"/>
        <pc:sldMkLst>
          <pc:docMk/>
          <pc:sldMk cId="398586250" sldId="257"/>
        </pc:sldMkLst>
        <pc:spChg chg="mod">
          <ac:chgData name="076S-Hum, Kelly" userId="06b889b3-8686-42d4-ae24-37f137d59e28" providerId="ADAL" clId="{548E3135-5033-4724-AA35-9708CE6374BF}" dt="2023-01-09T03:27:42.902" v="423" actId="27636"/>
          <ac:spMkLst>
            <pc:docMk/>
            <pc:sldMk cId="398586250" sldId="257"/>
            <ac:spMk id="2" creationId="{86C5F7F5-2106-0AD7-0C97-75672BDA2777}"/>
          </ac:spMkLst>
        </pc:spChg>
        <pc:spChg chg="mod">
          <ac:chgData name="076S-Hum, Kelly" userId="06b889b3-8686-42d4-ae24-37f137d59e28" providerId="ADAL" clId="{548E3135-5033-4724-AA35-9708CE6374BF}" dt="2023-01-09T02:52:58.580" v="0"/>
          <ac:spMkLst>
            <pc:docMk/>
            <pc:sldMk cId="398586250" sldId="257"/>
            <ac:spMk id="3" creationId="{7DED8F05-5600-CF00-6137-D3AAEF99C003}"/>
          </ac:spMkLst>
        </pc:spChg>
      </pc:sldChg>
      <pc:sldChg chg="addSp delSp modSp add mod setBg modClrScheme chgLayout">
        <pc:chgData name="076S-Hum, Kelly" userId="06b889b3-8686-42d4-ae24-37f137d59e28" providerId="ADAL" clId="{548E3135-5033-4724-AA35-9708CE6374BF}" dt="2023-01-09T03:46:44.961" v="611" actId="12269"/>
        <pc:sldMkLst>
          <pc:docMk/>
          <pc:sldMk cId="1603020390" sldId="258"/>
        </pc:sldMkLst>
        <pc:spChg chg="mod ord">
          <ac:chgData name="076S-Hum, Kelly" userId="06b889b3-8686-42d4-ae24-37f137d59e28" providerId="ADAL" clId="{548E3135-5033-4724-AA35-9708CE6374BF}" dt="2023-01-09T03:34:30.931" v="536" actId="20577"/>
          <ac:spMkLst>
            <pc:docMk/>
            <pc:sldMk cId="1603020390" sldId="258"/>
            <ac:spMk id="2" creationId="{86C5F7F5-2106-0AD7-0C97-75672BDA2777}"/>
          </ac:spMkLst>
        </pc:spChg>
        <pc:spChg chg="del mod ord">
          <ac:chgData name="076S-Hum, Kelly" userId="06b889b3-8686-42d4-ae24-37f137d59e28" providerId="ADAL" clId="{548E3135-5033-4724-AA35-9708CE6374BF}" dt="2023-01-09T03:05:45.317" v="18" actId="700"/>
          <ac:spMkLst>
            <pc:docMk/>
            <pc:sldMk cId="1603020390" sldId="258"/>
            <ac:spMk id="3" creationId="{7DED8F05-5600-CF00-6137-D3AAEF99C003}"/>
          </ac:spMkLst>
        </pc:spChg>
        <pc:spChg chg="add del mod ord">
          <ac:chgData name="076S-Hum, Kelly" userId="06b889b3-8686-42d4-ae24-37f137d59e28" providerId="ADAL" clId="{548E3135-5033-4724-AA35-9708CE6374BF}" dt="2023-01-09T03:06:07.011" v="40" actId="700"/>
          <ac:spMkLst>
            <pc:docMk/>
            <pc:sldMk cId="1603020390" sldId="258"/>
            <ac:spMk id="4" creationId="{36F31628-CC78-3602-09F0-C19F20563EE1}"/>
          </ac:spMkLst>
        </pc:spChg>
        <pc:spChg chg="add del mod ord">
          <ac:chgData name="076S-Hum, Kelly" userId="06b889b3-8686-42d4-ae24-37f137d59e28" providerId="ADAL" clId="{548E3135-5033-4724-AA35-9708CE6374BF}" dt="2023-01-09T03:06:07.011" v="40" actId="700"/>
          <ac:spMkLst>
            <pc:docMk/>
            <pc:sldMk cId="1603020390" sldId="258"/>
            <ac:spMk id="5" creationId="{F730E7CA-236C-EBB2-CFA2-57AE1406CA5D}"/>
          </ac:spMkLst>
        </pc:spChg>
        <pc:spChg chg="add del mod ord">
          <ac:chgData name="076S-Hum, Kelly" userId="06b889b3-8686-42d4-ae24-37f137d59e28" providerId="ADAL" clId="{548E3135-5033-4724-AA35-9708CE6374BF}" dt="2023-01-09T03:06:07.011" v="40" actId="700"/>
          <ac:spMkLst>
            <pc:docMk/>
            <pc:sldMk cId="1603020390" sldId="258"/>
            <ac:spMk id="6" creationId="{6B543885-5032-DD7D-14ED-96EF6499A9E7}"/>
          </ac:spMkLst>
        </pc:spChg>
        <pc:spChg chg="add del mod ord">
          <ac:chgData name="076S-Hum, Kelly" userId="06b889b3-8686-42d4-ae24-37f137d59e28" providerId="ADAL" clId="{548E3135-5033-4724-AA35-9708CE6374BF}" dt="2023-01-09T03:06:07.011" v="40" actId="700"/>
          <ac:spMkLst>
            <pc:docMk/>
            <pc:sldMk cId="1603020390" sldId="258"/>
            <ac:spMk id="7" creationId="{C012609E-E7B3-DABB-46AA-54A37DB93212}"/>
          </ac:spMkLst>
        </pc:spChg>
        <pc:spChg chg="add del mod ord">
          <ac:chgData name="076S-Hum, Kelly" userId="06b889b3-8686-42d4-ae24-37f137d59e28" providerId="ADAL" clId="{548E3135-5033-4724-AA35-9708CE6374BF}" dt="2023-01-09T03:06:07.011" v="40" actId="700"/>
          <ac:spMkLst>
            <pc:docMk/>
            <pc:sldMk cId="1603020390" sldId="258"/>
            <ac:spMk id="8" creationId="{2E6C57A4-80A4-6A0D-220E-516238A3CA8A}"/>
          </ac:spMkLst>
        </pc:spChg>
        <pc:spChg chg="add del mod ord">
          <ac:chgData name="076S-Hum, Kelly" userId="06b889b3-8686-42d4-ae24-37f137d59e28" providerId="ADAL" clId="{548E3135-5033-4724-AA35-9708CE6374BF}" dt="2023-01-09T03:06:07.011" v="40" actId="700"/>
          <ac:spMkLst>
            <pc:docMk/>
            <pc:sldMk cId="1603020390" sldId="258"/>
            <ac:spMk id="9" creationId="{83084D67-7B8F-43E3-85FF-E69D2B8534E5}"/>
          </ac:spMkLst>
        </pc:spChg>
        <pc:spChg chg="add del mod ord">
          <ac:chgData name="076S-Hum, Kelly" userId="06b889b3-8686-42d4-ae24-37f137d59e28" providerId="ADAL" clId="{548E3135-5033-4724-AA35-9708CE6374BF}" dt="2023-01-09T03:06:07.011" v="40" actId="700"/>
          <ac:spMkLst>
            <pc:docMk/>
            <pc:sldMk cId="1603020390" sldId="258"/>
            <ac:spMk id="10" creationId="{7AB7C193-8FD0-678E-AD06-1A26C803D426}"/>
          </ac:spMkLst>
        </pc:spChg>
        <pc:spChg chg="add del mod ord">
          <ac:chgData name="076S-Hum, Kelly" userId="06b889b3-8686-42d4-ae24-37f137d59e28" providerId="ADAL" clId="{548E3135-5033-4724-AA35-9708CE6374BF}" dt="2023-01-09T03:06:07.011" v="40" actId="700"/>
          <ac:spMkLst>
            <pc:docMk/>
            <pc:sldMk cId="1603020390" sldId="258"/>
            <ac:spMk id="11" creationId="{8FD086A6-61E5-C291-59C2-B2BCA4235FA1}"/>
          </ac:spMkLst>
        </pc:spChg>
        <pc:spChg chg="add del mod ord">
          <ac:chgData name="076S-Hum, Kelly" userId="06b889b3-8686-42d4-ae24-37f137d59e28" providerId="ADAL" clId="{548E3135-5033-4724-AA35-9708CE6374BF}" dt="2023-01-09T03:06:07.011" v="40" actId="700"/>
          <ac:spMkLst>
            <pc:docMk/>
            <pc:sldMk cId="1603020390" sldId="258"/>
            <ac:spMk id="12" creationId="{8C884082-93CE-E700-0975-D2DF403FFD4E}"/>
          </ac:spMkLst>
        </pc:spChg>
        <pc:spChg chg="add del mod ord">
          <ac:chgData name="076S-Hum, Kelly" userId="06b889b3-8686-42d4-ae24-37f137d59e28" providerId="ADAL" clId="{548E3135-5033-4724-AA35-9708CE6374BF}" dt="2023-01-09T03:25:34.127" v="233" actId="478"/>
          <ac:spMkLst>
            <pc:docMk/>
            <pc:sldMk cId="1603020390" sldId="258"/>
            <ac:spMk id="13" creationId="{DF9C53CF-E083-E7D0-44FA-02E5320FDE8D}"/>
          </ac:spMkLst>
        </pc:spChg>
        <pc:spChg chg="add del mod ord">
          <ac:chgData name="076S-Hum, Kelly" userId="06b889b3-8686-42d4-ae24-37f137d59e28" providerId="ADAL" clId="{548E3135-5033-4724-AA35-9708CE6374BF}" dt="2023-01-09T03:25:41.063" v="235" actId="478"/>
          <ac:spMkLst>
            <pc:docMk/>
            <pc:sldMk cId="1603020390" sldId="258"/>
            <ac:spMk id="14" creationId="{C1557097-2FB2-3245-200A-CDFB7E2D8209}"/>
          </ac:spMkLst>
        </pc:spChg>
        <pc:spChg chg="add del mod ord">
          <ac:chgData name="076S-Hum, Kelly" userId="06b889b3-8686-42d4-ae24-37f137d59e28" providerId="ADAL" clId="{548E3135-5033-4724-AA35-9708CE6374BF}" dt="2023-01-09T03:25:45.006" v="237" actId="478"/>
          <ac:spMkLst>
            <pc:docMk/>
            <pc:sldMk cId="1603020390" sldId="258"/>
            <ac:spMk id="15" creationId="{F5F2C883-82C2-B1AA-1609-CBD176E6A325}"/>
          </ac:spMkLst>
        </pc:spChg>
        <pc:spChg chg="add del mod ord">
          <ac:chgData name="076S-Hum, Kelly" userId="06b889b3-8686-42d4-ae24-37f137d59e28" providerId="ADAL" clId="{548E3135-5033-4724-AA35-9708CE6374BF}" dt="2023-01-09T03:15:47.825" v="191" actId="478"/>
          <ac:spMkLst>
            <pc:docMk/>
            <pc:sldMk cId="1603020390" sldId="258"/>
            <ac:spMk id="16" creationId="{EF79FD62-A5FE-CB85-9B6A-9D510E9A8822}"/>
          </ac:spMkLst>
        </pc:spChg>
        <pc:spChg chg="add del mod ord">
          <ac:chgData name="076S-Hum, Kelly" userId="06b889b3-8686-42d4-ae24-37f137d59e28" providerId="ADAL" clId="{548E3135-5033-4724-AA35-9708CE6374BF}" dt="2023-01-09T03:15:49.738" v="192" actId="478"/>
          <ac:spMkLst>
            <pc:docMk/>
            <pc:sldMk cId="1603020390" sldId="258"/>
            <ac:spMk id="17" creationId="{0599C3D6-8744-6CF6-7666-6B3BB3A89481}"/>
          </ac:spMkLst>
        </pc:spChg>
        <pc:spChg chg="add del mod ord">
          <ac:chgData name="076S-Hum, Kelly" userId="06b889b3-8686-42d4-ae24-37f137d59e28" providerId="ADAL" clId="{548E3135-5033-4724-AA35-9708CE6374BF}" dt="2023-01-09T03:15:51.047" v="193" actId="478"/>
          <ac:spMkLst>
            <pc:docMk/>
            <pc:sldMk cId="1603020390" sldId="258"/>
            <ac:spMk id="18" creationId="{57FD4B3A-5AC7-5C54-407A-3127AFCE0FCD}"/>
          </ac:spMkLst>
        </pc:spChg>
        <pc:spChg chg="add del mod">
          <ac:chgData name="076S-Hum, Kelly" userId="06b889b3-8686-42d4-ae24-37f137d59e28" providerId="ADAL" clId="{548E3135-5033-4724-AA35-9708CE6374BF}" dt="2023-01-09T03:25:37.032" v="234" actId="478"/>
          <ac:spMkLst>
            <pc:docMk/>
            <pc:sldMk cId="1603020390" sldId="258"/>
            <ac:spMk id="21" creationId="{05B51E92-EB13-CE7F-74EC-2992AF196CBB}"/>
          </ac:spMkLst>
        </pc:spChg>
        <pc:spChg chg="add del mod">
          <ac:chgData name="076S-Hum, Kelly" userId="06b889b3-8686-42d4-ae24-37f137d59e28" providerId="ADAL" clId="{548E3135-5033-4724-AA35-9708CE6374BF}" dt="2023-01-09T03:25:42.848" v="236" actId="478"/>
          <ac:spMkLst>
            <pc:docMk/>
            <pc:sldMk cId="1603020390" sldId="258"/>
            <ac:spMk id="23" creationId="{6BD15267-7444-2CCA-FE4B-FFE4E5F747BF}"/>
          </ac:spMkLst>
        </pc:spChg>
        <pc:spChg chg="add del mod">
          <ac:chgData name="076S-Hum, Kelly" userId="06b889b3-8686-42d4-ae24-37f137d59e28" providerId="ADAL" clId="{548E3135-5033-4724-AA35-9708CE6374BF}" dt="2023-01-09T03:25:47.284" v="238" actId="478"/>
          <ac:spMkLst>
            <pc:docMk/>
            <pc:sldMk cId="1603020390" sldId="258"/>
            <ac:spMk id="25" creationId="{54A51B8F-16C6-9249-A2C7-7B9C79EAE7E6}"/>
          </ac:spMkLst>
        </pc:spChg>
        <pc:graphicFrameChg chg="add mod modGraphic">
          <ac:chgData name="076S-Hum, Kelly" userId="06b889b3-8686-42d4-ae24-37f137d59e28" providerId="ADAL" clId="{548E3135-5033-4724-AA35-9708CE6374BF}" dt="2023-01-09T03:46:44.961" v="611" actId="12269"/>
          <ac:graphicFrameMkLst>
            <pc:docMk/>
            <pc:sldMk cId="1603020390" sldId="258"/>
            <ac:graphicFrameMk id="19" creationId="{B42549BE-B56E-38B5-4E5D-A1AFA0D1755E}"/>
          </ac:graphicFrameMkLst>
        </pc:graphicFrameChg>
      </pc:sldChg>
      <pc:sldChg chg="addSp delSp modSp new mod setBg modClrScheme chgLayout">
        <pc:chgData name="076S-Hum, Kelly" userId="06b889b3-8686-42d4-ae24-37f137d59e28" providerId="ADAL" clId="{548E3135-5033-4724-AA35-9708CE6374BF}" dt="2023-01-10T18:50:40.414" v="1437" actId="20577"/>
        <pc:sldMkLst>
          <pc:docMk/>
          <pc:sldMk cId="3818601474" sldId="259"/>
        </pc:sldMkLst>
        <pc:spChg chg="mod ord">
          <ac:chgData name="076S-Hum, Kelly" userId="06b889b3-8686-42d4-ae24-37f137d59e28" providerId="ADAL" clId="{548E3135-5033-4724-AA35-9708CE6374BF}" dt="2023-01-09T04:26:11.680" v="1432" actId="26606"/>
          <ac:spMkLst>
            <pc:docMk/>
            <pc:sldMk cId="3818601474" sldId="259"/>
            <ac:spMk id="2" creationId="{B27239BA-5DC6-AE85-2022-A9F7D2691F56}"/>
          </ac:spMkLst>
        </pc:spChg>
        <pc:spChg chg="del mod ord">
          <ac:chgData name="076S-Hum, Kelly" userId="06b889b3-8686-42d4-ae24-37f137d59e28" providerId="ADAL" clId="{548E3135-5033-4724-AA35-9708CE6374BF}" dt="2023-01-09T03:28:36.938" v="424" actId="700"/>
          <ac:spMkLst>
            <pc:docMk/>
            <pc:sldMk cId="3818601474" sldId="259"/>
            <ac:spMk id="3" creationId="{23FE2A57-4908-A539-9CA0-5489AC246633}"/>
          </ac:spMkLst>
        </pc:spChg>
        <pc:spChg chg="del">
          <ac:chgData name="076S-Hum, Kelly" userId="06b889b3-8686-42d4-ae24-37f137d59e28" providerId="ADAL" clId="{548E3135-5033-4724-AA35-9708CE6374BF}" dt="2023-01-09T03:28:36.938" v="424" actId="700"/>
          <ac:spMkLst>
            <pc:docMk/>
            <pc:sldMk cId="3818601474" sldId="259"/>
            <ac:spMk id="4" creationId="{01026C2D-F4D2-7BDF-E3F7-6465C5CAA872}"/>
          </ac:spMkLst>
        </pc:spChg>
        <pc:spChg chg="add del mod ord">
          <ac:chgData name="076S-Hum, Kelly" userId="06b889b3-8686-42d4-ae24-37f137d59e28" providerId="ADAL" clId="{548E3135-5033-4724-AA35-9708CE6374BF}" dt="2023-01-09T04:25:56.571" v="1430" actId="478"/>
          <ac:spMkLst>
            <pc:docMk/>
            <pc:sldMk cId="3818601474" sldId="259"/>
            <ac:spMk id="5" creationId="{B0A9A911-C72E-462F-376B-E17EB68B59DD}"/>
          </ac:spMkLst>
        </pc:spChg>
        <pc:spChg chg="add del mod">
          <ac:chgData name="076S-Hum, Kelly" userId="06b889b3-8686-42d4-ae24-37f137d59e28" providerId="ADAL" clId="{548E3135-5033-4724-AA35-9708CE6374BF}" dt="2023-01-09T04:25:59.222" v="1431" actId="478"/>
          <ac:spMkLst>
            <pc:docMk/>
            <pc:sldMk cId="3818601474" sldId="259"/>
            <ac:spMk id="6" creationId="{79490DFC-0802-7A85-69C7-1A2D1872A235}"/>
          </ac:spMkLst>
        </pc:spChg>
        <pc:spChg chg="add">
          <ac:chgData name="076S-Hum, Kelly" userId="06b889b3-8686-42d4-ae24-37f137d59e28" providerId="ADAL" clId="{548E3135-5033-4724-AA35-9708CE6374BF}" dt="2023-01-09T04:26:11.680" v="1432" actId="26606"/>
          <ac:spMkLst>
            <pc:docMk/>
            <pc:sldMk cId="3818601474" sldId="259"/>
            <ac:spMk id="8" creationId="{051F07E2-B05C-41F9-A9EE-4AC115603F14}"/>
          </ac:spMkLst>
        </pc:spChg>
        <pc:graphicFrameChg chg="add mod modGraphic">
          <ac:chgData name="076S-Hum, Kelly" userId="06b889b3-8686-42d4-ae24-37f137d59e28" providerId="ADAL" clId="{548E3135-5033-4724-AA35-9708CE6374BF}" dt="2023-01-10T18:50:40.414" v="1437" actId="20577"/>
          <ac:graphicFrameMkLst>
            <pc:docMk/>
            <pc:sldMk cId="3818601474" sldId="259"/>
            <ac:graphicFrameMk id="3" creationId="{0A1D9DAA-0814-D41E-7762-229C984E1F5C}"/>
          </ac:graphicFrameMkLst>
        </pc:graphicFrameChg>
      </pc:sldChg>
      <pc:sldChg chg="addSp delSp modSp new mod setBg modClrScheme chgLayout">
        <pc:chgData name="076S-Hum, Kelly" userId="06b889b3-8686-42d4-ae24-37f137d59e28" providerId="ADAL" clId="{548E3135-5033-4724-AA35-9708CE6374BF}" dt="2023-01-09T04:10:57.440" v="868" actId="20577"/>
        <pc:sldMkLst>
          <pc:docMk/>
          <pc:sldMk cId="1081667430" sldId="260"/>
        </pc:sldMkLst>
        <pc:spChg chg="del mod ord">
          <ac:chgData name="076S-Hum, Kelly" userId="06b889b3-8686-42d4-ae24-37f137d59e28" providerId="ADAL" clId="{548E3135-5033-4724-AA35-9708CE6374BF}" dt="2023-01-09T03:30:45.829" v="427" actId="700"/>
          <ac:spMkLst>
            <pc:docMk/>
            <pc:sldMk cId="1081667430" sldId="260"/>
            <ac:spMk id="2" creationId="{3456FA48-AB4A-EEE6-D42E-0FE16D17512A}"/>
          </ac:spMkLst>
        </pc:spChg>
        <pc:spChg chg="del mod ord">
          <ac:chgData name="076S-Hum, Kelly" userId="06b889b3-8686-42d4-ae24-37f137d59e28" providerId="ADAL" clId="{548E3135-5033-4724-AA35-9708CE6374BF}" dt="2023-01-09T03:30:45.829" v="427" actId="700"/>
          <ac:spMkLst>
            <pc:docMk/>
            <pc:sldMk cId="1081667430" sldId="260"/>
            <ac:spMk id="3" creationId="{0B85D5DC-F709-73AD-DA00-653B99C451C3}"/>
          </ac:spMkLst>
        </pc:spChg>
        <pc:spChg chg="del">
          <ac:chgData name="076S-Hum, Kelly" userId="06b889b3-8686-42d4-ae24-37f137d59e28" providerId="ADAL" clId="{548E3135-5033-4724-AA35-9708CE6374BF}" dt="2023-01-09T03:30:45.829" v="427" actId="700"/>
          <ac:spMkLst>
            <pc:docMk/>
            <pc:sldMk cId="1081667430" sldId="260"/>
            <ac:spMk id="4" creationId="{9DCFD95C-2A91-EB3C-ED77-BA324E99FD8A}"/>
          </ac:spMkLst>
        </pc:spChg>
        <pc:spChg chg="add mod ord">
          <ac:chgData name="076S-Hum, Kelly" userId="06b889b3-8686-42d4-ae24-37f137d59e28" providerId="ADAL" clId="{548E3135-5033-4724-AA35-9708CE6374BF}" dt="2023-01-09T03:44:42.328" v="605" actId="26606"/>
          <ac:spMkLst>
            <pc:docMk/>
            <pc:sldMk cId="1081667430" sldId="260"/>
            <ac:spMk id="5" creationId="{D47B732C-A0F3-8E65-EED2-018860049916}"/>
          </ac:spMkLst>
        </pc:spChg>
        <pc:spChg chg="add del mod ord">
          <ac:chgData name="076S-Hum, Kelly" userId="06b889b3-8686-42d4-ae24-37f137d59e28" providerId="ADAL" clId="{548E3135-5033-4724-AA35-9708CE6374BF}" dt="2023-01-09T03:44:32.005" v="602" actId="1032"/>
          <ac:spMkLst>
            <pc:docMk/>
            <pc:sldMk cId="1081667430" sldId="260"/>
            <ac:spMk id="6" creationId="{DFE8B1ED-E24D-F885-171B-657B182D16E0}"/>
          </ac:spMkLst>
        </pc:spChg>
        <pc:spChg chg="add del mod">
          <ac:chgData name="076S-Hum, Kelly" userId="06b889b3-8686-42d4-ae24-37f137d59e28" providerId="ADAL" clId="{548E3135-5033-4724-AA35-9708CE6374BF}" dt="2023-01-09T04:03:40.496" v="615" actId="478"/>
          <ac:spMkLst>
            <pc:docMk/>
            <pc:sldMk cId="1081667430" sldId="260"/>
            <ac:spMk id="10" creationId="{BC323DE1-7ED3-B073-A991-357BDAAF4A16}"/>
          </ac:spMkLst>
        </pc:spChg>
        <pc:graphicFrameChg chg="add mod modGraphic">
          <ac:chgData name="076S-Hum, Kelly" userId="06b889b3-8686-42d4-ae24-37f137d59e28" providerId="ADAL" clId="{548E3135-5033-4724-AA35-9708CE6374BF}" dt="2023-01-09T03:45:54.570" v="609" actId="478"/>
          <ac:graphicFrameMkLst>
            <pc:docMk/>
            <pc:sldMk cId="1081667430" sldId="260"/>
            <ac:graphicFrameMk id="7" creationId="{5D42AC18-80B4-FCEA-2B9D-11583991FD3D}"/>
          </ac:graphicFrameMkLst>
        </pc:graphicFrameChg>
        <pc:graphicFrameChg chg="add del mod modGraphic">
          <ac:chgData name="076S-Hum, Kelly" userId="06b889b3-8686-42d4-ae24-37f137d59e28" providerId="ADAL" clId="{548E3135-5033-4724-AA35-9708CE6374BF}" dt="2023-01-09T04:01:53.091" v="612" actId="478"/>
          <ac:graphicFrameMkLst>
            <pc:docMk/>
            <pc:sldMk cId="1081667430" sldId="260"/>
            <ac:graphicFrameMk id="8" creationId="{F5EDB76E-DDFA-8C01-E503-170383F441DA}"/>
          </ac:graphicFrameMkLst>
        </pc:graphicFrameChg>
        <pc:graphicFrameChg chg="add mod">
          <ac:chgData name="076S-Hum, Kelly" userId="06b889b3-8686-42d4-ae24-37f137d59e28" providerId="ADAL" clId="{548E3135-5033-4724-AA35-9708CE6374BF}" dt="2023-01-09T04:04:28.234" v="621" actId="478"/>
          <ac:graphicFrameMkLst>
            <pc:docMk/>
            <pc:sldMk cId="1081667430" sldId="260"/>
            <ac:graphicFrameMk id="9" creationId="{724E586A-F0EE-5872-5CB6-5B2C9ACE04FC}"/>
          </ac:graphicFrameMkLst>
        </pc:graphicFrameChg>
        <pc:graphicFrameChg chg="add del modGraphic">
          <ac:chgData name="076S-Hum, Kelly" userId="06b889b3-8686-42d4-ae24-37f137d59e28" providerId="ADAL" clId="{548E3135-5033-4724-AA35-9708CE6374BF}" dt="2023-01-09T04:04:05.102" v="617" actId="1032"/>
          <ac:graphicFrameMkLst>
            <pc:docMk/>
            <pc:sldMk cId="1081667430" sldId="260"/>
            <ac:graphicFrameMk id="11" creationId="{51DBC8C4-1C35-6E30-55DD-95212B1D5C53}"/>
          </ac:graphicFrameMkLst>
        </pc:graphicFrameChg>
        <pc:graphicFrameChg chg="add mod modGraphic">
          <ac:chgData name="076S-Hum, Kelly" userId="06b889b3-8686-42d4-ae24-37f137d59e28" providerId="ADAL" clId="{548E3135-5033-4724-AA35-9708CE6374BF}" dt="2023-01-09T04:10:57.440" v="868" actId="20577"/>
          <ac:graphicFrameMkLst>
            <pc:docMk/>
            <pc:sldMk cId="1081667430" sldId="260"/>
            <ac:graphicFrameMk id="12" creationId="{1E93794C-6DA4-D5D8-60C4-98C200FB69EC}"/>
          </ac:graphicFrameMkLst>
        </pc:graphicFrameChg>
      </pc:sldChg>
      <pc:sldChg chg="modSp add mod">
        <pc:chgData name="076S-Hum, Kelly" userId="06b889b3-8686-42d4-ae24-37f137d59e28" providerId="ADAL" clId="{548E3135-5033-4724-AA35-9708CE6374BF}" dt="2023-01-09T03:31:45.160" v="489" actId="20577"/>
        <pc:sldMkLst>
          <pc:docMk/>
          <pc:sldMk cId="3882709788" sldId="261"/>
        </pc:sldMkLst>
        <pc:spChg chg="mod">
          <ac:chgData name="076S-Hum, Kelly" userId="06b889b3-8686-42d4-ae24-37f137d59e28" providerId="ADAL" clId="{548E3135-5033-4724-AA35-9708CE6374BF}" dt="2023-01-09T03:31:45.160" v="489" actId="20577"/>
          <ac:spMkLst>
            <pc:docMk/>
            <pc:sldMk cId="3882709788" sldId="261"/>
            <ac:spMk id="5" creationId="{D47B732C-A0F3-8E65-EED2-018860049916}"/>
          </ac:spMkLst>
        </pc:spChg>
      </pc:sldChg>
      <pc:sldChg chg="addSp delSp modSp new mod setBg">
        <pc:chgData name="076S-Hum, Kelly" userId="06b889b3-8686-42d4-ae24-37f137d59e28" providerId="ADAL" clId="{548E3135-5033-4724-AA35-9708CE6374BF}" dt="2023-01-11T20:21:58.219" v="1765" actId="20577"/>
        <pc:sldMkLst>
          <pc:docMk/>
          <pc:sldMk cId="695249231" sldId="262"/>
        </pc:sldMkLst>
        <pc:spChg chg="mod">
          <ac:chgData name="076S-Hum, Kelly" userId="06b889b3-8686-42d4-ae24-37f137d59e28" providerId="ADAL" clId="{548E3135-5033-4724-AA35-9708CE6374BF}" dt="2023-01-11T20:21:58.219" v="1765" actId="20577"/>
          <ac:spMkLst>
            <pc:docMk/>
            <pc:sldMk cId="695249231" sldId="262"/>
            <ac:spMk id="2" creationId="{FF0DCAB1-E68C-E585-C0FD-340474DE2371}"/>
          </ac:spMkLst>
        </pc:spChg>
        <pc:spChg chg="del">
          <ac:chgData name="076S-Hum, Kelly" userId="06b889b3-8686-42d4-ae24-37f137d59e28" providerId="ADAL" clId="{548E3135-5033-4724-AA35-9708CE6374BF}" dt="2023-01-09T03:35:34.487" v="573" actId="1032"/>
          <ac:spMkLst>
            <pc:docMk/>
            <pc:sldMk cId="695249231" sldId="262"/>
            <ac:spMk id="3" creationId="{7E51351E-8784-D8A2-6716-7BB919102A74}"/>
          </ac:spMkLst>
        </pc:spChg>
        <pc:spChg chg="add del mod">
          <ac:chgData name="076S-Hum, Kelly" userId="06b889b3-8686-42d4-ae24-37f137d59e28" providerId="ADAL" clId="{548E3135-5033-4724-AA35-9708CE6374BF}" dt="2023-01-09T03:38:01.092" v="590" actId="26606"/>
          <ac:spMkLst>
            <pc:docMk/>
            <pc:sldMk cId="695249231" sldId="262"/>
            <ac:spMk id="6" creationId="{D25414B1-5FFF-50B5-5A6F-5FDB801E512C}"/>
          </ac:spMkLst>
        </pc:spChg>
        <pc:graphicFrameChg chg="add del mod modGraphic">
          <ac:chgData name="076S-Hum, Kelly" userId="06b889b3-8686-42d4-ae24-37f137d59e28" providerId="ADAL" clId="{548E3135-5033-4724-AA35-9708CE6374BF}" dt="2023-01-09T03:36:12.246" v="578" actId="478"/>
          <ac:graphicFrameMkLst>
            <pc:docMk/>
            <pc:sldMk cId="695249231" sldId="262"/>
            <ac:graphicFrameMk id="4" creationId="{6EB2183F-FCED-BA4E-0449-57233660582E}"/>
          </ac:graphicFrameMkLst>
        </pc:graphicFrameChg>
        <pc:graphicFrameChg chg="add del modGraphic">
          <ac:chgData name="076S-Hum, Kelly" userId="06b889b3-8686-42d4-ae24-37f137d59e28" providerId="ADAL" clId="{548E3135-5033-4724-AA35-9708CE6374BF}" dt="2023-01-09T03:37:29.657" v="580" actId="1032"/>
          <ac:graphicFrameMkLst>
            <pc:docMk/>
            <pc:sldMk cId="695249231" sldId="262"/>
            <ac:graphicFrameMk id="7" creationId="{6CF81311-55A4-EE5A-215A-389495703199}"/>
          </ac:graphicFrameMkLst>
        </pc:graphicFrameChg>
        <pc:graphicFrameChg chg="add mod">
          <ac:chgData name="076S-Hum, Kelly" userId="06b889b3-8686-42d4-ae24-37f137d59e28" providerId="ADAL" clId="{548E3135-5033-4724-AA35-9708CE6374BF}" dt="2023-01-11T20:19:27.787" v="1549"/>
          <ac:graphicFrameMkLst>
            <pc:docMk/>
            <pc:sldMk cId="695249231" sldId="262"/>
            <ac:graphicFrameMk id="8" creationId="{10EEA95A-CDBB-C371-AF2B-D95BED43D9C7}"/>
          </ac:graphicFrameMkLst>
        </pc:graphicFrameChg>
      </pc:sldChg>
      <pc:sldChg chg="delSp modSp new mod">
        <pc:chgData name="076S-Hum, Kelly" userId="06b889b3-8686-42d4-ae24-37f137d59e28" providerId="ADAL" clId="{548E3135-5033-4724-AA35-9708CE6374BF}" dt="2023-01-09T04:20:05.306" v="1175" actId="478"/>
        <pc:sldMkLst>
          <pc:docMk/>
          <pc:sldMk cId="2609536986" sldId="263"/>
        </pc:sldMkLst>
        <pc:spChg chg="mod">
          <ac:chgData name="076S-Hum, Kelly" userId="06b889b3-8686-42d4-ae24-37f137d59e28" providerId="ADAL" clId="{548E3135-5033-4724-AA35-9708CE6374BF}" dt="2023-01-09T04:20:03.057" v="1174" actId="20577"/>
          <ac:spMkLst>
            <pc:docMk/>
            <pc:sldMk cId="2609536986" sldId="263"/>
            <ac:spMk id="2" creationId="{16C4FA8E-48CC-2492-D04E-F5187A3BD9EF}"/>
          </ac:spMkLst>
        </pc:spChg>
        <pc:spChg chg="del">
          <ac:chgData name="076S-Hum, Kelly" userId="06b889b3-8686-42d4-ae24-37f137d59e28" providerId="ADAL" clId="{548E3135-5033-4724-AA35-9708CE6374BF}" dt="2023-01-09T04:20:05.306" v="1175" actId="478"/>
          <ac:spMkLst>
            <pc:docMk/>
            <pc:sldMk cId="2609536986" sldId="263"/>
            <ac:spMk id="3" creationId="{639BABE6-66CE-F5FE-F8E9-0252E64F7F6C}"/>
          </ac:spMkLst>
        </pc:spChg>
      </pc:sldChg>
      <pc:sldChg chg="modSp mod">
        <pc:chgData name="076S-Hum, Kelly" userId="06b889b3-8686-42d4-ae24-37f137d59e28" providerId="ADAL" clId="{548E3135-5033-4724-AA35-9708CE6374BF}" dt="2023-01-10T18:51:37.291" v="1470" actId="20577"/>
        <pc:sldMkLst>
          <pc:docMk/>
          <pc:sldMk cId="447877839" sldId="265"/>
        </pc:sldMkLst>
        <pc:spChg chg="mod">
          <ac:chgData name="076S-Hum, Kelly" userId="06b889b3-8686-42d4-ae24-37f137d59e28" providerId="ADAL" clId="{548E3135-5033-4724-AA35-9708CE6374BF}" dt="2023-01-10T18:51:14.477" v="1439" actId="20577"/>
          <ac:spMkLst>
            <pc:docMk/>
            <pc:sldMk cId="447877839" sldId="265"/>
            <ac:spMk id="11" creationId="{C3F13AC3-754B-04E5-94CD-862799065F14}"/>
          </ac:spMkLst>
        </pc:spChg>
        <pc:spChg chg="mod">
          <ac:chgData name="076S-Hum, Kelly" userId="06b889b3-8686-42d4-ae24-37f137d59e28" providerId="ADAL" clId="{548E3135-5033-4724-AA35-9708CE6374BF}" dt="2023-01-10T18:51:37.291" v="1470" actId="20577"/>
          <ac:spMkLst>
            <pc:docMk/>
            <pc:sldMk cId="447877839" sldId="265"/>
            <ac:spMk id="12" creationId="{D00BAE12-E957-0193-0A39-96520EA3CAD1}"/>
          </ac:spMkLst>
        </pc:spChg>
      </pc:sldChg>
      <pc:sldChg chg="modSp del mod">
        <pc:chgData name="076S-Hum, Kelly" userId="06b889b3-8686-42d4-ae24-37f137d59e28" providerId="ADAL" clId="{548E3135-5033-4724-AA35-9708CE6374BF}" dt="2023-01-12T18:26:37.721" v="1878" actId="47"/>
        <pc:sldMkLst>
          <pc:docMk/>
          <pc:sldMk cId="4059493749" sldId="266"/>
        </pc:sldMkLst>
        <pc:spChg chg="mod">
          <ac:chgData name="076S-Hum, Kelly" userId="06b889b3-8686-42d4-ae24-37f137d59e28" providerId="ADAL" clId="{548E3135-5033-4724-AA35-9708CE6374BF}" dt="2023-01-11T20:16:02.505" v="1526" actId="20577"/>
          <ac:spMkLst>
            <pc:docMk/>
            <pc:sldMk cId="4059493749" sldId="266"/>
            <ac:spMk id="3" creationId="{07B5C08B-6253-0121-CB18-7C9230FF66EF}"/>
          </ac:spMkLst>
        </pc:spChg>
      </pc:sldChg>
      <pc:sldChg chg="addSp delSp modSp new mod">
        <pc:chgData name="076S-Hum, Kelly" userId="06b889b3-8686-42d4-ae24-37f137d59e28" providerId="ADAL" clId="{548E3135-5033-4724-AA35-9708CE6374BF}" dt="2023-01-11T20:22:36.544" v="1877" actId="27636"/>
        <pc:sldMkLst>
          <pc:docMk/>
          <pc:sldMk cId="1469615102" sldId="267"/>
        </pc:sldMkLst>
        <pc:spChg chg="mod">
          <ac:chgData name="076S-Hum, Kelly" userId="06b889b3-8686-42d4-ae24-37f137d59e28" providerId="ADAL" clId="{548E3135-5033-4724-AA35-9708CE6374BF}" dt="2023-01-11T20:22:36.544" v="1877" actId="27636"/>
          <ac:spMkLst>
            <pc:docMk/>
            <pc:sldMk cId="1469615102" sldId="267"/>
            <ac:spMk id="2" creationId="{76A71AD9-882F-C4EE-33AE-252133602011}"/>
          </ac:spMkLst>
        </pc:spChg>
        <pc:spChg chg="del">
          <ac:chgData name="076S-Hum, Kelly" userId="06b889b3-8686-42d4-ae24-37f137d59e28" providerId="ADAL" clId="{548E3135-5033-4724-AA35-9708CE6374BF}" dt="2023-01-11T20:15:24.706" v="1484" actId="478"/>
          <ac:spMkLst>
            <pc:docMk/>
            <pc:sldMk cId="1469615102" sldId="267"/>
            <ac:spMk id="3" creationId="{090EAF41-2044-A147-F874-F5E9C2FED05B}"/>
          </ac:spMkLst>
        </pc:spChg>
        <pc:graphicFrameChg chg="add mod modGraphic">
          <ac:chgData name="076S-Hum, Kelly" userId="06b889b3-8686-42d4-ae24-37f137d59e28" providerId="ADAL" clId="{548E3135-5033-4724-AA35-9708CE6374BF}" dt="2023-01-11T20:21:48.160" v="1763" actId="20577"/>
          <ac:graphicFrameMkLst>
            <pc:docMk/>
            <pc:sldMk cId="1469615102" sldId="267"/>
            <ac:graphicFrameMk id="4" creationId="{6C18A3DB-4E1B-729A-7263-61795D7429A9}"/>
          </ac:graphicFrameMkLst>
        </pc:graphicFrameChg>
      </pc:sldChg>
      <pc:sldChg chg="new del">
        <pc:chgData name="076S-Hum, Kelly" userId="06b889b3-8686-42d4-ae24-37f137d59e28" providerId="ADAL" clId="{548E3135-5033-4724-AA35-9708CE6374BF}" dt="2023-01-12T18:27:39.897" v="1880" actId="47"/>
        <pc:sldMkLst>
          <pc:docMk/>
          <pc:sldMk cId="941334162" sldId="268"/>
        </pc:sldMkLst>
      </pc:sldChg>
      <pc:sldMasterChg chg="delSldLayout modSldLayout">
        <pc:chgData name="076S-Hum, Kelly" userId="06b889b3-8686-42d4-ae24-37f137d59e28" providerId="ADAL" clId="{548E3135-5033-4724-AA35-9708CE6374BF}" dt="2023-01-09T04:07:32.041" v="638" actId="2696"/>
        <pc:sldMasterMkLst>
          <pc:docMk/>
          <pc:sldMasterMk cId="1019514611" sldId="2147483678"/>
        </pc:sldMasterMkLst>
        <pc:sldLayoutChg chg="delSp del">
          <pc:chgData name="076S-Hum, Kelly" userId="06b889b3-8686-42d4-ae24-37f137d59e28" providerId="ADAL" clId="{548E3135-5033-4724-AA35-9708CE6374BF}" dt="2023-01-09T04:07:32.041" v="638" actId="2696"/>
          <pc:sldLayoutMkLst>
            <pc:docMk/>
            <pc:sldMasterMk cId="1019514611" sldId="2147483678"/>
            <pc:sldLayoutMk cId="1971791182" sldId="2147483696"/>
          </pc:sldLayoutMkLst>
          <pc:picChg chg="del">
            <ac:chgData name="076S-Hum, Kelly" userId="06b889b3-8686-42d4-ae24-37f137d59e28" providerId="ADAL" clId="{548E3135-5033-4724-AA35-9708CE6374BF}" dt="2023-01-09T02:52:58.580" v="0"/>
            <ac:picMkLst>
              <pc:docMk/>
              <pc:sldMasterMk cId="1019514611" sldId="2147483678"/>
              <pc:sldLayoutMk cId="1971791182" sldId="2147483696"/>
              <ac:picMk id="3" creationId="{00000000-0000-0000-0000-000000000000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AD0902-407A-4AB3-9550-71001025DC88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5BDB696-8B5E-4810-8F40-BC7A8839BACF}">
      <dgm:prSet phldrT="[Text]"/>
      <dgm:spPr/>
      <dgm:t>
        <a:bodyPr/>
        <a:lstStyle/>
        <a:p>
          <a:r>
            <a:rPr lang="en-US"/>
            <a:t>“A literary representation of disastrous events that occur to the main character”</a:t>
          </a:r>
          <a:endParaRPr lang="en-CA"/>
        </a:p>
      </dgm:t>
    </dgm:pt>
    <dgm:pt modelId="{0ACBE7CA-3F93-4DD0-B462-0D78C9B2DFC1}" type="parTrans" cxnId="{00358A0E-A2E4-4F2D-A496-5BF65798F8D6}">
      <dgm:prSet/>
      <dgm:spPr/>
      <dgm:t>
        <a:bodyPr/>
        <a:lstStyle/>
        <a:p>
          <a:endParaRPr lang="en-CA"/>
        </a:p>
      </dgm:t>
    </dgm:pt>
    <dgm:pt modelId="{0EF16ED8-2EC0-45F5-8EFB-178F02403178}" type="sibTrans" cxnId="{00358A0E-A2E4-4F2D-A496-5BF65798F8D6}">
      <dgm:prSet/>
      <dgm:spPr/>
      <dgm:t>
        <a:bodyPr/>
        <a:lstStyle/>
        <a:p>
          <a:endParaRPr lang="en-CA"/>
        </a:p>
      </dgm:t>
    </dgm:pt>
    <dgm:pt modelId="{77E49142-4958-4A2E-AEE8-841FC7F5E3EB}">
      <dgm:prSet phldrT="[Text]" custT="1"/>
      <dgm:spPr/>
      <dgm:t>
        <a:bodyPr/>
        <a:lstStyle/>
        <a:p>
          <a:r>
            <a:rPr lang="en-US" sz="2400"/>
            <a:t>Caused by a moral flaw/actions of said character</a:t>
          </a:r>
          <a:endParaRPr lang="en-CA" sz="2400"/>
        </a:p>
      </dgm:t>
    </dgm:pt>
    <dgm:pt modelId="{8054335C-BE96-4E57-BC13-6FBC3FBFA0A1}" type="parTrans" cxnId="{8F5A9C31-D586-4B34-84B4-A3A1AE7CCFA3}">
      <dgm:prSet/>
      <dgm:spPr/>
      <dgm:t>
        <a:bodyPr/>
        <a:lstStyle/>
        <a:p>
          <a:endParaRPr lang="en-CA"/>
        </a:p>
      </dgm:t>
    </dgm:pt>
    <dgm:pt modelId="{9B6A0F75-F984-4815-92D5-715E4D4C16D0}" type="sibTrans" cxnId="{8F5A9C31-D586-4B34-84B4-A3A1AE7CCFA3}">
      <dgm:prSet/>
      <dgm:spPr/>
      <dgm:t>
        <a:bodyPr/>
        <a:lstStyle/>
        <a:p>
          <a:endParaRPr lang="en-CA"/>
        </a:p>
      </dgm:t>
    </dgm:pt>
    <dgm:pt modelId="{D7C2F586-A247-4E3D-8D40-22A917434693}">
      <dgm:prSet phldrT="[Text]" custT="1"/>
      <dgm:spPr/>
      <dgm:t>
        <a:bodyPr/>
        <a:lstStyle/>
        <a:p>
          <a:endParaRPr lang="en-CA" sz="2400"/>
        </a:p>
      </dgm:t>
    </dgm:pt>
    <dgm:pt modelId="{16312E9E-B6AE-4082-B9A2-9B29AED60DF0}" type="parTrans" cxnId="{84906249-3A72-4B64-858F-902092CC38A1}">
      <dgm:prSet/>
      <dgm:spPr/>
      <dgm:t>
        <a:bodyPr/>
        <a:lstStyle/>
        <a:p>
          <a:endParaRPr lang="en-CA"/>
        </a:p>
      </dgm:t>
    </dgm:pt>
    <dgm:pt modelId="{8B571360-B577-44C2-94E2-FAB9B67AF359}" type="sibTrans" cxnId="{84906249-3A72-4B64-858F-902092CC38A1}">
      <dgm:prSet/>
      <dgm:spPr/>
      <dgm:t>
        <a:bodyPr/>
        <a:lstStyle/>
        <a:p>
          <a:endParaRPr lang="en-CA"/>
        </a:p>
      </dgm:t>
    </dgm:pt>
    <dgm:pt modelId="{FC897950-18C4-4B71-AAB8-D49CEB2B94BA}" type="pres">
      <dgm:prSet presAssocID="{0BAD0902-407A-4AB3-9550-71001025DC88}" presName="linear" presStyleCnt="0">
        <dgm:presLayoutVars>
          <dgm:animLvl val="lvl"/>
          <dgm:resizeHandles val="exact"/>
        </dgm:presLayoutVars>
      </dgm:prSet>
      <dgm:spPr/>
    </dgm:pt>
    <dgm:pt modelId="{60B77A87-D3FE-430A-B3D7-06528E09D868}" type="pres">
      <dgm:prSet presAssocID="{E5BDB696-8B5E-4810-8F40-BC7A8839BAC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9E2165C-60DB-4A5B-9D70-7E9376A2469D}" type="pres">
      <dgm:prSet presAssocID="{E5BDB696-8B5E-4810-8F40-BC7A8839BAC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0358A0E-A2E4-4F2D-A496-5BF65798F8D6}" srcId="{0BAD0902-407A-4AB3-9550-71001025DC88}" destId="{E5BDB696-8B5E-4810-8F40-BC7A8839BACF}" srcOrd="0" destOrd="0" parTransId="{0ACBE7CA-3F93-4DD0-B462-0D78C9B2DFC1}" sibTransId="{0EF16ED8-2EC0-45F5-8EFB-178F02403178}"/>
    <dgm:cxn modelId="{8F5A9C31-D586-4B34-84B4-A3A1AE7CCFA3}" srcId="{E5BDB696-8B5E-4810-8F40-BC7A8839BACF}" destId="{77E49142-4958-4A2E-AEE8-841FC7F5E3EB}" srcOrd="1" destOrd="0" parTransId="{8054335C-BE96-4E57-BC13-6FBC3FBFA0A1}" sibTransId="{9B6A0F75-F984-4815-92D5-715E4D4C16D0}"/>
    <dgm:cxn modelId="{84906249-3A72-4B64-858F-902092CC38A1}" srcId="{E5BDB696-8B5E-4810-8F40-BC7A8839BACF}" destId="{D7C2F586-A247-4E3D-8D40-22A917434693}" srcOrd="0" destOrd="0" parTransId="{16312E9E-B6AE-4082-B9A2-9B29AED60DF0}" sibTransId="{8B571360-B577-44C2-94E2-FAB9B67AF359}"/>
    <dgm:cxn modelId="{06536F53-A2C8-4FF8-9E28-396117184878}" type="presOf" srcId="{E5BDB696-8B5E-4810-8F40-BC7A8839BACF}" destId="{60B77A87-D3FE-430A-B3D7-06528E09D868}" srcOrd="0" destOrd="0" presId="urn:microsoft.com/office/officeart/2005/8/layout/vList2"/>
    <dgm:cxn modelId="{F6B2B2CA-E12E-44D7-8883-C2338044757D}" type="presOf" srcId="{0BAD0902-407A-4AB3-9550-71001025DC88}" destId="{FC897950-18C4-4B71-AAB8-D49CEB2B94BA}" srcOrd="0" destOrd="0" presId="urn:microsoft.com/office/officeart/2005/8/layout/vList2"/>
    <dgm:cxn modelId="{43ACEBD3-CD80-48D2-AD6D-2494E1A75595}" type="presOf" srcId="{D7C2F586-A247-4E3D-8D40-22A917434693}" destId="{29E2165C-60DB-4A5B-9D70-7E9376A2469D}" srcOrd="0" destOrd="0" presId="urn:microsoft.com/office/officeart/2005/8/layout/vList2"/>
    <dgm:cxn modelId="{D323E7FF-02BE-48F2-A01B-64E85202BC74}" type="presOf" srcId="{77E49142-4958-4A2E-AEE8-841FC7F5E3EB}" destId="{29E2165C-60DB-4A5B-9D70-7E9376A2469D}" srcOrd="0" destOrd="1" presId="urn:microsoft.com/office/officeart/2005/8/layout/vList2"/>
    <dgm:cxn modelId="{FDCEEA09-48CC-4E7B-9377-F48F611B5FF0}" type="presParOf" srcId="{FC897950-18C4-4B71-AAB8-D49CEB2B94BA}" destId="{60B77A87-D3FE-430A-B3D7-06528E09D868}" srcOrd="0" destOrd="0" presId="urn:microsoft.com/office/officeart/2005/8/layout/vList2"/>
    <dgm:cxn modelId="{07FD39A5-888B-444A-AAD0-CBDCA2860733}" type="presParOf" srcId="{FC897950-18C4-4B71-AAB8-D49CEB2B94BA}" destId="{29E2165C-60DB-4A5B-9D70-7E9376A2469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3289D2-ECB5-4CB2-BDD7-CC0B474EF14A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</dgm:pt>
    <dgm:pt modelId="{96B8EA0D-20FB-40A3-8E84-A990938AA651}">
      <dgm:prSet phldrT="[Text]"/>
      <dgm:spPr/>
      <dgm:t>
        <a:bodyPr/>
        <a:lstStyle/>
        <a:p>
          <a:r>
            <a:rPr lang="en-US"/>
            <a:t>One storyline</a:t>
          </a:r>
          <a:endParaRPr lang="en-CA"/>
        </a:p>
      </dgm:t>
    </dgm:pt>
    <dgm:pt modelId="{334050E6-56FE-47CD-82D9-118EF3D48708}" type="parTrans" cxnId="{9D9528B6-B713-456E-90FA-546C4E51C49A}">
      <dgm:prSet/>
      <dgm:spPr/>
      <dgm:t>
        <a:bodyPr/>
        <a:lstStyle/>
        <a:p>
          <a:endParaRPr lang="en-CA"/>
        </a:p>
      </dgm:t>
    </dgm:pt>
    <dgm:pt modelId="{D3529823-4B02-44BB-B1E3-0F3637EAEC82}" type="sibTrans" cxnId="{9D9528B6-B713-456E-90FA-546C4E51C49A}">
      <dgm:prSet/>
      <dgm:spPr/>
      <dgm:t>
        <a:bodyPr/>
        <a:lstStyle/>
        <a:p>
          <a:endParaRPr lang="en-CA"/>
        </a:p>
      </dgm:t>
    </dgm:pt>
    <dgm:pt modelId="{C7091C5B-A53A-4D1A-A379-4174999630B1}">
      <dgm:prSet phldrT="[Text]"/>
      <dgm:spPr/>
      <dgm:t>
        <a:bodyPr/>
        <a:lstStyle/>
        <a:p>
          <a:r>
            <a:rPr lang="en-US"/>
            <a:t>Lack of comedy – tragic mood only</a:t>
          </a:r>
          <a:endParaRPr lang="en-CA"/>
        </a:p>
      </dgm:t>
    </dgm:pt>
    <dgm:pt modelId="{8C3D98C9-C9C4-4C4C-903E-D5C38FB62266}" type="parTrans" cxnId="{FFBA5454-80F2-400F-8ED7-4B10E178407F}">
      <dgm:prSet/>
      <dgm:spPr/>
      <dgm:t>
        <a:bodyPr/>
        <a:lstStyle/>
        <a:p>
          <a:endParaRPr lang="en-CA"/>
        </a:p>
      </dgm:t>
    </dgm:pt>
    <dgm:pt modelId="{6E051718-A40D-4B29-B398-88BFD6C279F2}" type="sibTrans" cxnId="{FFBA5454-80F2-400F-8ED7-4B10E178407F}">
      <dgm:prSet/>
      <dgm:spPr/>
      <dgm:t>
        <a:bodyPr/>
        <a:lstStyle/>
        <a:p>
          <a:endParaRPr lang="en-CA"/>
        </a:p>
      </dgm:t>
    </dgm:pt>
    <dgm:pt modelId="{2C13E9A4-D83D-4413-ABBF-5ADCC3F3DDDD}">
      <dgm:prSet phldrT="[Text]"/>
      <dgm:spPr/>
      <dgm:t>
        <a:bodyPr/>
        <a:lstStyle/>
        <a:p>
          <a:r>
            <a:rPr lang="en-US"/>
            <a:t>Action of the play happens within 24 hours</a:t>
          </a:r>
          <a:endParaRPr lang="en-CA"/>
        </a:p>
      </dgm:t>
    </dgm:pt>
    <dgm:pt modelId="{142FE50E-BF0E-4B4F-9357-2A5840D532A7}" type="parTrans" cxnId="{15AC277B-F19A-4D21-9098-2C5A66A6F9AB}">
      <dgm:prSet/>
      <dgm:spPr/>
      <dgm:t>
        <a:bodyPr/>
        <a:lstStyle/>
        <a:p>
          <a:endParaRPr lang="en-CA"/>
        </a:p>
      </dgm:t>
    </dgm:pt>
    <dgm:pt modelId="{1CB7DC0B-6B4B-4D7C-9F48-D610E777013D}" type="sibTrans" cxnId="{15AC277B-F19A-4D21-9098-2C5A66A6F9AB}">
      <dgm:prSet/>
      <dgm:spPr/>
      <dgm:t>
        <a:bodyPr/>
        <a:lstStyle/>
        <a:p>
          <a:endParaRPr lang="en-CA"/>
        </a:p>
      </dgm:t>
    </dgm:pt>
    <dgm:pt modelId="{C0D46678-4866-474F-BA14-CAD1CCEFAE62}" type="pres">
      <dgm:prSet presAssocID="{913289D2-ECB5-4CB2-BDD7-CC0B474EF14A}" presName="diagram" presStyleCnt="0">
        <dgm:presLayoutVars>
          <dgm:dir/>
          <dgm:resizeHandles val="exact"/>
        </dgm:presLayoutVars>
      </dgm:prSet>
      <dgm:spPr/>
    </dgm:pt>
    <dgm:pt modelId="{2F43175C-BA79-4013-B582-AA8491FC8A3A}" type="pres">
      <dgm:prSet presAssocID="{96B8EA0D-20FB-40A3-8E84-A990938AA651}" presName="node" presStyleLbl="node1" presStyleIdx="0" presStyleCnt="3">
        <dgm:presLayoutVars>
          <dgm:bulletEnabled val="1"/>
        </dgm:presLayoutVars>
      </dgm:prSet>
      <dgm:spPr/>
    </dgm:pt>
    <dgm:pt modelId="{C90B33F4-9FEA-46F3-BD00-E7C98C598997}" type="pres">
      <dgm:prSet presAssocID="{D3529823-4B02-44BB-B1E3-0F3637EAEC82}" presName="sibTrans" presStyleCnt="0"/>
      <dgm:spPr/>
    </dgm:pt>
    <dgm:pt modelId="{356AB51C-9D6B-45FD-83A2-BE624B5605CE}" type="pres">
      <dgm:prSet presAssocID="{C7091C5B-A53A-4D1A-A379-4174999630B1}" presName="node" presStyleLbl="node1" presStyleIdx="1" presStyleCnt="3">
        <dgm:presLayoutVars>
          <dgm:bulletEnabled val="1"/>
        </dgm:presLayoutVars>
      </dgm:prSet>
      <dgm:spPr/>
    </dgm:pt>
    <dgm:pt modelId="{B8E3F9A5-2307-4354-94AB-C665BB10F2E9}" type="pres">
      <dgm:prSet presAssocID="{6E051718-A40D-4B29-B398-88BFD6C279F2}" presName="sibTrans" presStyleCnt="0"/>
      <dgm:spPr/>
    </dgm:pt>
    <dgm:pt modelId="{418CC726-D136-4220-A4C0-98DA43D6D03E}" type="pres">
      <dgm:prSet presAssocID="{2C13E9A4-D83D-4413-ABBF-5ADCC3F3DDDD}" presName="node" presStyleLbl="node1" presStyleIdx="2" presStyleCnt="3">
        <dgm:presLayoutVars>
          <dgm:bulletEnabled val="1"/>
        </dgm:presLayoutVars>
      </dgm:prSet>
      <dgm:spPr/>
    </dgm:pt>
  </dgm:ptLst>
  <dgm:cxnLst>
    <dgm:cxn modelId="{D3F58A3E-622A-435B-9C0A-CC7AF58279C5}" type="presOf" srcId="{2C13E9A4-D83D-4413-ABBF-5ADCC3F3DDDD}" destId="{418CC726-D136-4220-A4C0-98DA43D6D03E}" srcOrd="0" destOrd="0" presId="urn:microsoft.com/office/officeart/2005/8/layout/default"/>
    <dgm:cxn modelId="{7FAB7764-F4C7-4060-9B22-947A4A259BBB}" type="presOf" srcId="{96B8EA0D-20FB-40A3-8E84-A990938AA651}" destId="{2F43175C-BA79-4013-B582-AA8491FC8A3A}" srcOrd="0" destOrd="0" presId="urn:microsoft.com/office/officeart/2005/8/layout/default"/>
    <dgm:cxn modelId="{FFBA5454-80F2-400F-8ED7-4B10E178407F}" srcId="{913289D2-ECB5-4CB2-BDD7-CC0B474EF14A}" destId="{C7091C5B-A53A-4D1A-A379-4174999630B1}" srcOrd="1" destOrd="0" parTransId="{8C3D98C9-C9C4-4C4C-903E-D5C38FB62266}" sibTransId="{6E051718-A40D-4B29-B398-88BFD6C279F2}"/>
    <dgm:cxn modelId="{510B207A-F886-4979-A594-4DECCCFA2EC8}" type="presOf" srcId="{913289D2-ECB5-4CB2-BDD7-CC0B474EF14A}" destId="{C0D46678-4866-474F-BA14-CAD1CCEFAE62}" srcOrd="0" destOrd="0" presId="urn:microsoft.com/office/officeart/2005/8/layout/default"/>
    <dgm:cxn modelId="{15AC277B-F19A-4D21-9098-2C5A66A6F9AB}" srcId="{913289D2-ECB5-4CB2-BDD7-CC0B474EF14A}" destId="{2C13E9A4-D83D-4413-ABBF-5ADCC3F3DDDD}" srcOrd="2" destOrd="0" parTransId="{142FE50E-BF0E-4B4F-9357-2A5840D532A7}" sibTransId="{1CB7DC0B-6B4B-4D7C-9F48-D610E777013D}"/>
    <dgm:cxn modelId="{9D9528B6-B713-456E-90FA-546C4E51C49A}" srcId="{913289D2-ECB5-4CB2-BDD7-CC0B474EF14A}" destId="{96B8EA0D-20FB-40A3-8E84-A990938AA651}" srcOrd="0" destOrd="0" parTransId="{334050E6-56FE-47CD-82D9-118EF3D48708}" sibTransId="{D3529823-4B02-44BB-B1E3-0F3637EAEC82}"/>
    <dgm:cxn modelId="{DB5027F5-E88F-4CF5-9645-0A572416C84C}" type="presOf" srcId="{C7091C5B-A53A-4D1A-A379-4174999630B1}" destId="{356AB51C-9D6B-45FD-83A2-BE624B5605CE}" srcOrd="0" destOrd="0" presId="urn:microsoft.com/office/officeart/2005/8/layout/default"/>
    <dgm:cxn modelId="{9A325B76-B9D4-4B9C-A0F5-91B4854A2C7F}" type="presParOf" srcId="{C0D46678-4866-474F-BA14-CAD1CCEFAE62}" destId="{2F43175C-BA79-4013-B582-AA8491FC8A3A}" srcOrd="0" destOrd="0" presId="urn:microsoft.com/office/officeart/2005/8/layout/default"/>
    <dgm:cxn modelId="{40DB0726-C6C4-4D68-A965-34210B1BB279}" type="presParOf" srcId="{C0D46678-4866-474F-BA14-CAD1CCEFAE62}" destId="{C90B33F4-9FEA-46F3-BD00-E7C98C598997}" srcOrd="1" destOrd="0" presId="urn:microsoft.com/office/officeart/2005/8/layout/default"/>
    <dgm:cxn modelId="{A272CD86-0388-4D8B-BEF6-4F3E6F1CC47C}" type="presParOf" srcId="{C0D46678-4866-474F-BA14-CAD1CCEFAE62}" destId="{356AB51C-9D6B-45FD-83A2-BE624B5605CE}" srcOrd="2" destOrd="0" presId="urn:microsoft.com/office/officeart/2005/8/layout/default"/>
    <dgm:cxn modelId="{79BB3060-D589-42FD-A3AB-334EF498ABAD}" type="presParOf" srcId="{C0D46678-4866-474F-BA14-CAD1CCEFAE62}" destId="{B8E3F9A5-2307-4354-94AB-C665BB10F2E9}" srcOrd="3" destOrd="0" presId="urn:microsoft.com/office/officeart/2005/8/layout/default"/>
    <dgm:cxn modelId="{C0DAB4D4-3552-48C3-BEB2-796BB3866590}" type="presParOf" srcId="{C0D46678-4866-474F-BA14-CAD1CCEFAE62}" destId="{418CC726-D136-4220-A4C0-98DA43D6D03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E1B7A-4A5B-46E5-BF36-1A0944E691B9}" type="doc">
      <dgm:prSet loTypeId="urn:microsoft.com/office/officeart/2005/8/layout/process1" loCatId="process" qsTypeId="urn:microsoft.com/office/officeart/2005/8/quickstyle/simple4" qsCatId="simple" csTypeId="urn:microsoft.com/office/officeart/2005/8/colors/colorful1" csCatId="colorful" phldr="0"/>
      <dgm:spPr/>
    </dgm:pt>
    <dgm:pt modelId="{7354F921-E06A-4282-8427-2F799CC0A07F}" type="pres">
      <dgm:prSet presAssocID="{F0FE1B7A-4A5B-46E5-BF36-1A0944E691B9}" presName="Name0" presStyleCnt="0">
        <dgm:presLayoutVars>
          <dgm:dir/>
          <dgm:resizeHandles val="exact"/>
        </dgm:presLayoutVars>
      </dgm:prSet>
      <dgm:spPr/>
    </dgm:pt>
  </dgm:ptLst>
  <dgm:cxnLst>
    <dgm:cxn modelId="{5EA05DC2-3E3D-43ED-9929-4B84272BF68D}" type="presOf" srcId="{F0FE1B7A-4A5B-46E5-BF36-1A0944E691B9}" destId="{7354F921-E06A-4282-8427-2F799CC0A07F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3289D2-ECB5-4CB2-BDD7-CC0B474EF14A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</dgm:pt>
    <dgm:pt modelId="{C0D46678-4866-474F-BA14-CAD1CCEFAE62}" type="pres">
      <dgm:prSet presAssocID="{913289D2-ECB5-4CB2-BDD7-CC0B474EF14A}" presName="diagram" presStyleCnt="0">
        <dgm:presLayoutVars>
          <dgm:dir/>
          <dgm:resizeHandles val="exact"/>
        </dgm:presLayoutVars>
      </dgm:prSet>
      <dgm:spPr/>
    </dgm:pt>
  </dgm:ptLst>
  <dgm:cxnLst>
    <dgm:cxn modelId="{D2B0B2AF-701C-4DF9-8DD8-BBEBE83678D0}" type="presOf" srcId="{913289D2-ECB5-4CB2-BDD7-CC0B474EF14A}" destId="{C0D46678-4866-474F-BA14-CAD1CCEFAE6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133D57-3E9C-4F5B-A323-97226EDBED99}" type="doc">
      <dgm:prSet loTypeId="urn:microsoft.com/office/officeart/2005/8/layout/process1" loCatId="process" qsTypeId="urn:microsoft.com/office/officeart/2005/8/quickstyle/simple2" qsCatId="simple" csTypeId="urn:microsoft.com/office/officeart/2005/8/colors/colorful5" csCatId="colorful" phldr="1"/>
      <dgm:spPr/>
    </dgm:pt>
    <dgm:pt modelId="{0A05B2AC-FA92-435F-8F5C-ACAEA5FB7B41}">
      <dgm:prSet phldrT="[Text]"/>
      <dgm:spPr>
        <a:ln>
          <a:noFill/>
        </a:ln>
      </dgm:spPr>
      <dgm:t>
        <a:bodyPr/>
        <a:lstStyle/>
        <a:p>
          <a:r>
            <a:rPr lang="en-US"/>
            <a:t>Has a tragic flaw</a:t>
          </a:r>
          <a:endParaRPr lang="en-CA"/>
        </a:p>
      </dgm:t>
    </dgm:pt>
    <dgm:pt modelId="{181B905C-3F15-467E-8632-49918FC6900D}" type="parTrans" cxnId="{93B9ECCB-EE9D-4530-98FB-4C9E346E0C53}">
      <dgm:prSet/>
      <dgm:spPr/>
      <dgm:t>
        <a:bodyPr/>
        <a:lstStyle/>
        <a:p>
          <a:endParaRPr lang="en-CA"/>
        </a:p>
      </dgm:t>
    </dgm:pt>
    <dgm:pt modelId="{E73E8E8B-8078-494C-A3B1-5A05A357B1B3}" type="sibTrans" cxnId="{93B9ECCB-EE9D-4530-98FB-4C9E346E0C53}">
      <dgm:prSet/>
      <dgm:spPr/>
      <dgm:t>
        <a:bodyPr/>
        <a:lstStyle/>
        <a:p>
          <a:endParaRPr lang="en-CA"/>
        </a:p>
      </dgm:t>
    </dgm:pt>
    <dgm:pt modelId="{7F07E6B6-761F-48B7-AD98-EC9FB9F38E53}">
      <dgm:prSet phldrT="[Text]"/>
      <dgm:spPr>
        <a:ln>
          <a:noFill/>
        </a:ln>
      </dgm:spPr>
      <dgm:t>
        <a:bodyPr/>
        <a:lstStyle/>
        <a:p>
          <a:r>
            <a:rPr lang="en-US"/>
            <a:t>Goes through misfortunes</a:t>
          </a:r>
          <a:endParaRPr lang="en-CA"/>
        </a:p>
      </dgm:t>
    </dgm:pt>
    <dgm:pt modelId="{EECF20F2-D489-49A2-BB35-0AFF2D9395C7}" type="parTrans" cxnId="{3E1A68B8-A6EE-44DA-A0AE-7FEE252A16DF}">
      <dgm:prSet/>
      <dgm:spPr/>
      <dgm:t>
        <a:bodyPr/>
        <a:lstStyle/>
        <a:p>
          <a:endParaRPr lang="en-CA"/>
        </a:p>
      </dgm:t>
    </dgm:pt>
    <dgm:pt modelId="{8F31F6AA-E612-42B6-9B4D-997C09C72DC4}" type="sibTrans" cxnId="{3E1A68B8-A6EE-44DA-A0AE-7FEE252A16DF}">
      <dgm:prSet/>
      <dgm:spPr/>
      <dgm:t>
        <a:bodyPr/>
        <a:lstStyle/>
        <a:p>
          <a:endParaRPr lang="en-CA"/>
        </a:p>
      </dgm:t>
    </dgm:pt>
    <dgm:pt modelId="{42E3C039-0E6A-481D-B832-2FEDE5D7C947}">
      <dgm:prSet phldrT="[Text]"/>
      <dgm:spPr>
        <a:ln>
          <a:noFill/>
        </a:ln>
      </dgm:spPr>
      <dgm:t>
        <a:bodyPr/>
        <a:lstStyle/>
        <a:p>
          <a:r>
            <a:rPr lang="en-US"/>
            <a:t>Decides to do something about his misfortunes</a:t>
          </a:r>
          <a:endParaRPr lang="en-CA"/>
        </a:p>
      </dgm:t>
    </dgm:pt>
    <dgm:pt modelId="{6F40BD4C-1178-4AAB-95EF-9A5500FDAAD1}" type="parTrans" cxnId="{F1A53A19-CA77-4533-934D-4F0F6FB9F427}">
      <dgm:prSet/>
      <dgm:spPr/>
      <dgm:t>
        <a:bodyPr/>
        <a:lstStyle/>
        <a:p>
          <a:endParaRPr lang="en-CA"/>
        </a:p>
      </dgm:t>
    </dgm:pt>
    <dgm:pt modelId="{E528F092-A3EB-4244-934D-C309F081C700}" type="sibTrans" cxnId="{F1A53A19-CA77-4533-934D-4F0F6FB9F427}">
      <dgm:prSet/>
      <dgm:spPr/>
      <dgm:t>
        <a:bodyPr/>
        <a:lstStyle/>
        <a:p>
          <a:endParaRPr lang="en-CA"/>
        </a:p>
      </dgm:t>
    </dgm:pt>
    <dgm:pt modelId="{E8BFB492-7455-4373-AC28-2738DABD2171}" type="pres">
      <dgm:prSet presAssocID="{76133D57-3E9C-4F5B-A323-97226EDBED99}" presName="Name0" presStyleCnt="0">
        <dgm:presLayoutVars>
          <dgm:dir/>
          <dgm:resizeHandles val="exact"/>
        </dgm:presLayoutVars>
      </dgm:prSet>
      <dgm:spPr/>
    </dgm:pt>
    <dgm:pt modelId="{59DCDD0A-8BA4-4FC4-B8DF-B090CB65C219}" type="pres">
      <dgm:prSet presAssocID="{0A05B2AC-FA92-435F-8F5C-ACAEA5FB7B41}" presName="node" presStyleLbl="node1" presStyleIdx="0" presStyleCnt="3">
        <dgm:presLayoutVars>
          <dgm:bulletEnabled val="1"/>
        </dgm:presLayoutVars>
      </dgm:prSet>
      <dgm:spPr/>
    </dgm:pt>
    <dgm:pt modelId="{F3738835-0A4A-4636-B14F-A57FCF59472B}" type="pres">
      <dgm:prSet presAssocID="{E73E8E8B-8078-494C-A3B1-5A05A357B1B3}" presName="sibTrans" presStyleLbl="sibTrans2D1" presStyleIdx="0" presStyleCnt="2"/>
      <dgm:spPr/>
    </dgm:pt>
    <dgm:pt modelId="{15343FA3-23E9-4780-BB4C-159283F3D7DA}" type="pres">
      <dgm:prSet presAssocID="{E73E8E8B-8078-494C-A3B1-5A05A357B1B3}" presName="connectorText" presStyleLbl="sibTrans2D1" presStyleIdx="0" presStyleCnt="2"/>
      <dgm:spPr/>
    </dgm:pt>
    <dgm:pt modelId="{DE5B3293-EC50-49C3-AE2F-E38B79AB69E6}" type="pres">
      <dgm:prSet presAssocID="{7F07E6B6-761F-48B7-AD98-EC9FB9F38E53}" presName="node" presStyleLbl="node1" presStyleIdx="1" presStyleCnt="3">
        <dgm:presLayoutVars>
          <dgm:bulletEnabled val="1"/>
        </dgm:presLayoutVars>
      </dgm:prSet>
      <dgm:spPr/>
    </dgm:pt>
    <dgm:pt modelId="{6B287B9B-1C8D-48D3-9A48-18236BB1B640}" type="pres">
      <dgm:prSet presAssocID="{8F31F6AA-E612-42B6-9B4D-997C09C72DC4}" presName="sibTrans" presStyleLbl="sibTrans2D1" presStyleIdx="1" presStyleCnt="2"/>
      <dgm:spPr/>
    </dgm:pt>
    <dgm:pt modelId="{97177942-4840-4531-8152-2DE859D8853A}" type="pres">
      <dgm:prSet presAssocID="{8F31F6AA-E612-42B6-9B4D-997C09C72DC4}" presName="connectorText" presStyleLbl="sibTrans2D1" presStyleIdx="1" presStyleCnt="2"/>
      <dgm:spPr/>
    </dgm:pt>
    <dgm:pt modelId="{C6D6ADA3-4B99-47B1-8ACA-5E2BAEA6009C}" type="pres">
      <dgm:prSet presAssocID="{42E3C039-0E6A-481D-B832-2FEDE5D7C947}" presName="node" presStyleLbl="node1" presStyleIdx="2" presStyleCnt="3">
        <dgm:presLayoutVars>
          <dgm:bulletEnabled val="1"/>
        </dgm:presLayoutVars>
      </dgm:prSet>
      <dgm:spPr/>
    </dgm:pt>
  </dgm:ptLst>
  <dgm:cxnLst>
    <dgm:cxn modelId="{F1A53A19-CA77-4533-934D-4F0F6FB9F427}" srcId="{76133D57-3E9C-4F5B-A323-97226EDBED99}" destId="{42E3C039-0E6A-481D-B832-2FEDE5D7C947}" srcOrd="2" destOrd="0" parTransId="{6F40BD4C-1178-4AAB-95EF-9A5500FDAAD1}" sibTransId="{E528F092-A3EB-4244-934D-C309F081C700}"/>
    <dgm:cxn modelId="{D9F6E01E-1A96-420B-992E-1A9F3BDEDCB8}" type="presOf" srcId="{8F31F6AA-E612-42B6-9B4D-997C09C72DC4}" destId="{6B287B9B-1C8D-48D3-9A48-18236BB1B640}" srcOrd="0" destOrd="0" presId="urn:microsoft.com/office/officeart/2005/8/layout/process1"/>
    <dgm:cxn modelId="{00D1475C-E8E4-42FA-81E9-BD11753AF77B}" type="presOf" srcId="{7F07E6B6-761F-48B7-AD98-EC9FB9F38E53}" destId="{DE5B3293-EC50-49C3-AE2F-E38B79AB69E6}" srcOrd="0" destOrd="0" presId="urn:microsoft.com/office/officeart/2005/8/layout/process1"/>
    <dgm:cxn modelId="{E04C7243-9B4B-4381-989E-E024A607DCB4}" type="presOf" srcId="{42E3C039-0E6A-481D-B832-2FEDE5D7C947}" destId="{C6D6ADA3-4B99-47B1-8ACA-5E2BAEA6009C}" srcOrd="0" destOrd="0" presId="urn:microsoft.com/office/officeart/2005/8/layout/process1"/>
    <dgm:cxn modelId="{8EBE2348-8DE4-42EA-8054-4E751B18BE07}" type="presOf" srcId="{0A05B2AC-FA92-435F-8F5C-ACAEA5FB7B41}" destId="{59DCDD0A-8BA4-4FC4-B8DF-B090CB65C219}" srcOrd="0" destOrd="0" presId="urn:microsoft.com/office/officeart/2005/8/layout/process1"/>
    <dgm:cxn modelId="{C278F84A-4C95-458B-BC24-89C9AA02AFD5}" type="presOf" srcId="{8F31F6AA-E612-42B6-9B4D-997C09C72DC4}" destId="{97177942-4840-4531-8152-2DE859D8853A}" srcOrd="1" destOrd="0" presId="urn:microsoft.com/office/officeart/2005/8/layout/process1"/>
    <dgm:cxn modelId="{25D8AF81-6F45-4E56-97BC-CAD36C36BF6D}" type="presOf" srcId="{E73E8E8B-8078-494C-A3B1-5A05A357B1B3}" destId="{15343FA3-23E9-4780-BB4C-159283F3D7DA}" srcOrd="1" destOrd="0" presId="urn:microsoft.com/office/officeart/2005/8/layout/process1"/>
    <dgm:cxn modelId="{543CCEA3-CEB1-4E5D-8177-218D4F0C934F}" type="presOf" srcId="{E73E8E8B-8078-494C-A3B1-5A05A357B1B3}" destId="{F3738835-0A4A-4636-B14F-A57FCF59472B}" srcOrd="0" destOrd="0" presId="urn:microsoft.com/office/officeart/2005/8/layout/process1"/>
    <dgm:cxn modelId="{3E1A68B8-A6EE-44DA-A0AE-7FEE252A16DF}" srcId="{76133D57-3E9C-4F5B-A323-97226EDBED99}" destId="{7F07E6B6-761F-48B7-AD98-EC9FB9F38E53}" srcOrd="1" destOrd="0" parTransId="{EECF20F2-D489-49A2-BB35-0AFF2D9395C7}" sibTransId="{8F31F6AA-E612-42B6-9B4D-997C09C72DC4}"/>
    <dgm:cxn modelId="{93B9ECCB-EE9D-4530-98FB-4C9E346E0C53}" srcId="{76133D57-3E9C-4F5B-A323-97226EDBED99}" destId="{0A05B2AC-FA92-435F-8F5C-ACAEA5FB7B41}" srcOrd="0" destOrd="0" parTransId="{181B905C-3F15-467E-8632-49918FC6900D}" sibTransId="{E73E8E8B-8078-494C-A3B1-5A05A357B1B3}"/>
    <dgm:cxn modelId="{0CE634ED-D083-4C01-B876-D5911C15246E}" type="presOf" srcId="{76133D57-3E9C-4F5B-A323-97226EDBED99}" destId="{E8BFB492-7455-4373-AC28-2738DABD2171}" srcOrd="0" destOrd="0" presId="urn:microsoft.com/office/officeart/2005/8/layout/process1"/>
    <dgm:cxn modelId="{F15339BC-CA78-49A0-9A3D-F8773A39A38E}" type="presParOf" srcId="{E8BFB492-7455-4373-AC28-2738DABD2171}" destId="{59DCDD0A-8BA4-4FC4-B8DF-B090CB65C219}" srcOrd="0" destOrd="0" presId="urn:microsoft.com/office/officeart/2005/8/layout/process1"/>
    <dgm:cxn modelId="{23F94DE9-DC59-413D-BC0B-7086D3B1C373}" type="presParOf" srcId="{E8BFB492-7455-4373-AC28-2738DABD2171}" destId="{F3738835-0A4A-4636-B14F-A57FCF59472B}" srcOrd="1" destOrd="0" presId="urn:microsoft.com/office/officeart/2005/8/layout/process1"/>
    <dgm:cxn modelId="{E46B35DC-A9C2-43FD-A333-9263F467D54C}" type="presParOf" srcId="{F3738835-0A4A-4636-B14F-A57FCF59472B}" destId="{15343FA3-23E9-4780-BB4C-159283F3D7DA}" srcOrd="0" destOrd="0" presId="urn:microsoft.com/office/officeart/2005/8/layout/process1"/>
    <dgm:cxn modelId="{5C7C9E7B-E040-43B9-8B89-FF873BF170CE}" type="presParOf" srcId="{E8BFB492-7455-4373-AC28-2738DABD2171}" destId="{DE5B3293-EC50-49C3-AE2F-E38B79AB69E6}" srcOrd="2" destOrd="0" presId="urn:microsoft.com/office/officeart/2005/8/layout/process1"/>
    <dgm:cxn modelId="{61F7111B-618E-4675-AAAE-E9D8FEF7217C}" type="presParOf" srcId="{E8BFB492-7455-4373-AC28-2738DABD2171}" destId="{6B287B9B-1C8D-48D3-9A48-18236BB1B640}" srcOrd="3" destOrd="0" presId="urn:microsoft.com/office/officeart/2005/8/layout/process1"/>
    <dgm:cxn modelId="{A623F1E1-6AD4-45B5-AD08-012E5334F005}" type="presParOf" srcId="{6B287B9B-1C8D-48D3-9A48-18236BB1B640}" destId="{97177942-4840-4531-8152-2DE859D8853A}" srcOrd="0" destOrd="0" presId="urn:microsoft.com/office/officeart/2005/8/layout/process1"/>
    <dgm:cxn modelId="{78C33360-7B84-4DD6-B091-6669058B3E23}" type="presParOf" srcId="{E8BFB492-7455-4373-AC28-2738DABD2171}" destId="{C6D6ADA3-4B99-47B1-8ACA-5E2BAEA6009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631360-84F0-4A6D-B9CC-20F55718AB35}" type="doc">
      <dgm:prSet loTypeId="urn:microsoft.com/office/officeart/2005/8/layout/hierarchy3" loCatId="hierarchy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783DE1C-D18E-4594-944E-C90B8EF9336D}">
      <dgm:prSet/>
      <dgm:spPr/>
      <dgm:t>
        <a:bodyPr/>
        <a:lstStyle/>
        <a:p>
          <a:r>
            <a:rPr lang="en-US"/>
            <a:t>Pity</a:t>
          </a:r>
        </a:p>
      </dgm:t>
    </dgm:pt>
    <dgm:pt modelId="{FE04C99D-5BEE-4E58-B1F0-A148AF5DEC3A}" type="parTrans" cxnId="{83156D81-1039-4811-8930-499B72070551}">
      <dgm:prSet/>
      <dgm:spPr/>
      <dgm:t>
        <a:bodyPr/>
        <a:lstStyle/>
        <a:p>
          <a:endParaRPr lang="en-US"/>
        </a:p>
      </dgm:t>
    </dgm:pt>
    <dgm:pt modelId="{0A2DD19B-55B0-4DBB-95E9-C88141054ECB}" type="sibTrans" cxnId="{83156D81-1039-4811-8930-499B72070551}">
      <dgm:prSet/>
      <dgm:spPr/>
      <dgm:t>
        <a:bodyPr/>
        <a:lstStyle/>
        <a:p>
          <a:endParaRPr lang="en-US"/>
        </a:p>
      </dgm:t>
    </dgm:pt>
    <dgm:pt modelId="{BD06C510-1274-4A10-A80B-47E6C90904F7}">
      <dgm:prSet/>
      <dgm:spPr/>
      <dgm:t>
        <a:bodyPr/>
        <a:lstStyle/>
        <a:p>
          <a:r>
            <a:rPr lang="en-US"/>
            <a:t>Fear</a:t>
          </a:r>
        </a:p>
      </dgm:t>
    </dgm:pt>
    <dgm:pt modelId="{39FADF08-2BF1-42E4-858B-41E944F3E25E}" type="parTrans" cxnId="{EBC8F728-9257-4A37-BF0E-FCD3B1EF7CB0}">
      <dgm:prSet/>
      <dgm:spPr/>
      <dgm:t>
        <a:bodyPr/>
        <a:lstStyle/>
        <a:p>
          <a:endParaRPr lang="en-US"/>
        </a:p>
      </dgm:t>
    </dgm:pt>
    <dgm:pt modelId="{5BE2927E-C482-4527-8195-D07C344052C1}" type="sibTrans" cxnId="{EBC8F728-9257-4A37-BF0E-FCD3B1EF7CB0}">
      <dgm:prSet/>
      <dgm:spPr/>
      <dgm:t>
        <a:bodyPr/>
        <a:lstStyle/>
        <a:p>
          <a:endParaRPr lang="en-US"/>
        </a:p>
      </dgm:t>
    </dgm:pt>
    <dgm:pt modelId="{44DE4003-149D-4C8E-A7D6-E72214EDE6CC}" type="pres">
      <dgm:prSet presAssocID="{F2631360-84F0-4A6D-B9CC-20F55718AB3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EE76F1-871A-4BD4-9503-32AEB0F44272}" type="pres">
      <dgm:prSet presAssocID="{A783DE1C-D18E-4594-944E-C90B8EF9336D}" presName="root" presStyleCnt="0"/>
      <dgm:spPr/>
    </dgm:pt>
    <dgm:pt modelId="{29312B47-FAA9-46FB-A427-CB4A1DD256F4}" type="pres">
      <dgm:prSet presAssocID="{A783DE1C-D18E-4594-944E-C90B8EF9336D}" presName="rootComposite" presStyleCnt="0"/>
      <dgm:spPr/>
    </dgm:pt>
    <dgm:pt modelId="{A6A25D38-8C7B-411B-B459-D7134C3D0C5C}" type="pres">
      <dgm:prSet presAssocID="{A783DE1C-D18E-4594-944E-C90B8EF9336D}" presName="rootText" presStyleLbl="node1" presStyleIdx="0" presStyleCnt="2"/>
      <dgm:spPr/>
    </dgm:pt>
    <dgm:pt modelId="{1D12F007-9296-4931-92DA-B244B44CD583}" type="pres">
      <dgm:prSet presAssocID="{A783DE1C-D18E-4594-944E-C90B8EF9336D}" presName="rootConnector" presStyleLbl="node1" presStyleIdx="0" presStyleCnt="2"/>
      <dgm:spPr/>
    </dgm:pt>
    <dgm:pt modelId="{CB72543F-3BA2-4B11-992D-BBD525A9134C}" type="pres">
      <dgm:prSet presAssocID="{A783DE1C-D18E-4594-944E-C90B8EF9336D}" presName="childShape" presStyleCnt="0"/>
      <dgm:spPr/>
    </dgm:pt>
    <dgm:pt modelId="{D8A81988-00A7-41E4-B1D6-7772A4B44129}" type="pres">
      <dgm:prSet presAssocID="{BD06C510-1274-4A10-A80B-47E6C90904F7}" presName="root" presStyleCnt="0"/>
      <dgm:spPr/>
    </dgm:pt>
    <dgm:pt modelId="{4839743D-271C-4D2E-9891-8598C92C49EC}" type="pres">
      <dgm:prSet presAssocID="{BD06C510-1274-4A10-A80B-47E6C90904F7}" presName="rootComposite" presStyleCnt="0"/>
      <dgm:spPr/>
    </dgm:pt>
    <dgm:pt modelId="{0F4EFCF7-27A5-400F-8F0C-6647B41F601E}" type="pres">
      <dgm:prSet presAssocID="{BD06C510-1274-4A10-A80B-47E6C90904F7}" presName="rootText" presStyleLbl="node1" presStyleIdx="1" presStyleCnt="2"/>
      <dgm:spPr/>
    </dgm:pt>
    <dgm:pt modelId="{E70C6265-2375-417D-926C-D87D146E9D77}" type="pres">
      <dgm:prSet presAssocID="{BD06C510-1274-4A10-A80B-47E6C90904F7}" presName="rootConnector" presStyleLbl="node1" presStyleIdx="1" presStyleCnt="2"/>
      <dgm:spPr/>
    </dgm:pt>
    <dgm:pt modelId="{12B9AC08-2D4D-463F-B6BC-525928FE0E40}" type="pres">
      <dgm:prSet presAssocID="{BD06C510-1274-4A10-A80B-47E6C90904F7}" presName="childShape" presStyleCnt="0"/>
      <dgm:spPr/>
    </dgm:pt>
  </dgm:ptLst>
  <dgm:cxnLst>
    <dgm:cxn modelId="{EBC8F728-9257-4A37-BF0E-FCD3B1EF7CB0}" srcId="{F2631360-84F0-4A6D-B9CC-20F55718AB35}" destId="{BD06C510-1274-4A10-A80B-47E6C90904F7}" srcOrd="1" destOrd="0" parTransId="{39FADF08-2BF1-42E4-858B-41E944F3E25E}" sibTransId="{5BE2927E-C482-4527-8195-D07C344052C1}"/>
    <dgm:cxn modelId="{9E628339-C189-4CC5-9370-FCA716CFFCDF}" type="presOf" srcId="{F2631360-84F0-4A6D-B9CC-20F55718AB35}" destId="{44DE4003-149D-4C8E-A7D6-E72214EDE6CC}" srcOrd="0" destOrd="0" presId="urn:microsoft.com/office/officeart/2005/8/layout/hierarchy3"/>
    <dgm:cxn modelId="{0519BA5B-3402-4A94-811A-4CEC64D7ED6F}" type="presOf" srcId="{A783DE1C-D18E-4594-944E-C90B8EF9336D}" destId="{A6A25D38-8C7B-411B-B459-D7134C3D0C5C}" srcOrd="0" destOrd="0" presId="urn:microsoft.com/office/officeart/2005/8/layout/hierarchy3"/>
    <dgm:cxn modelId="{89D65B6F-FAD0-44FB-A9F3-8D143DC019DE}" type="presOf" srcId="{BD06C510-1274-4A10-A80B-47E6C90904F7}" destId="{0F4EFCF7-27A5-400F-8F0C-6647B41F601E}" srcOrd="0" destOrd="0" presId="urn:microsoft.com/office/officeart/2005/8/layout/hierarchy3"/>
    <dgm:cxn modelId="{5DE2957F-2EBC-4462-9741-170DB70D5995}" type="presOf" srcId="{BD06C510-1274-4A10-A80B-47E6C90904F7}" destId="{E70C6265-2375-417D-926C-D87D146E9D77}" srcOrd="1" destOrd="0" presId="urn:microsoft.com/office/officeart/2005/8/layout/hierarchy3"/>
    <dgm:cxn modelId="{83156D81-1039-4811-8930-499B72070551}" srcId="{F2631360-84F0-4A6D-B9CC-20F55718AB35}" destId="{A783DE1C-D18E-4594-944E-C90B8EF9336D}" srcOrd="0" destOrd="0" parTransId="{FE04C99D-5BEE-4E58-B1F0-A148AF5DEC3A}" sibTransId="{0A2DD19B-55B0-4DBB-95E9-C88141054ECB}"/>
    <dgm:cxn modelId="{83886CC1-41EA-4489-905C-1BEFCD1A8370}" type="presOf" srcId="{A783DE1C-D18E-4594-944E-C90B8EF9336D}" destId="{1D12F007-9296-4931-92DA-B244B44CD583}" srcOrd="1" destOrd="0" presId="urn:microsoft.com/office/officeart/2005/8/layout/hierarchy3"/>
    <dgm:cxn modelId="{EAC3ECC4-5001-4BCA-B308-0548ADA008E6}" type="presParOf" srcId="{44DE4003-149D-4C8E-A7D6-E72214EDE6CC}" destId="{23EE76F1-871A-4BD4-9503-32AEB0F44272}" srcOrd="0" destOrd="0" presId="urn:microsoft.com/office/officeart/2005/8/layout/hierarchy3"/>
    <dgm:cxn modelId="{E9387F5F-588F-4452-8F2D-0577857B585C}" type="presParOf" srcId="{23EE76F1-871A-4BD4-9503-32AEB0F44272}" destId="{29312B47-FAA9-46FB-A427-CB4A1DD256F4}" srcOrd="0" destOrd="0" presId="urn:microsoft.com/office/officeart/2005/8/layout/hierarchy3"/>
    <dgm:cxn modelId="{9BF8E638-E373-4591-9C0C-953EFCC6C636}" type="presParOf" srcId="{29312B47-FAA9-46FB-A427-CB4A1DD256F4}" destId="{A6A25D38-8C7B-411B-B459-D7134C3D0C5C}" srcOrd="0" destOrd="0" presId="urn:microsoft.com/office/officeart/2005/8/layout/hierarchy3"/>
    <dgm:cxn modelId="{1BBFBC74-73C6-430F-88EB-5F491ACB8FEE}" type="presParOf" srcId="{29312B47-FAA9-46FB-A427-CB4A1DD256F4}" destId="{1D12F007-9296-4931-92DA-B244B44CD583}" srcOrd="1" destOrd="0" presId="urn:microsoft.com/office/officeart/2005/8/layout/hierarchy3"/>
    <dgm:cxn modelId="{287CB7FB-4A68-4F33-A840-90B63817A3AB}" type="presParOf" srcId="{23EE76F1-871A-4BD4-9503-32AEB0F44272}" destId="{CB72543F-3BA2-4B11-992D-BBD525A9134C}" srcOrd="1" destOrd="0" presId="urn:microsoft.com/office/officeart/2005/8/layout/hierarchy3"/>
    <dgm:cxn modelId="{5878FCDB-2283-4979-83B9-5FA107F87563}" type="presParOf" srcId="{44DE4003-149D-4C8E-A7D6-E72214EDE6CC}" destId="{D8A81988-00A7-41E4-B1D6-7772A4B44129}" srcOrd="1" destOrd="0" presId="urn:microsoft.com/office/officeart/2005/8/layout/hierarchy3"/>
    <dgm:cxn modelId="{4B5597E6-CCA4-4091-99CF-C3B53BADDE59}" type="presParOf" srcId="{D8A81988-00A7-41E4-B1D6-7772A4B44129}" destId="{4839743D-271C-4D2E-9891-8598C92C49EC}" srcOrd="0" destOrd="0" presId="urn:microsoft.com/office/officeart/2005/8/layout/hierarchy3"/>
    <dgm:cxn modelId="{FF1740FA-E567-4A1D-A267-BAE4071988DA}" type="presParOf" srcId="{4839743D-271C-4D2E-9891-8598C92C49EC}" destId="{0F4EFCF7-27A5-400F-8F0C-6647B41F601E}" srcOrd="0" destOrd="0" presId="urn:microsoft.com/office/officeart/2005/8/layout/hierarchy3"/>
    <dgm:cxn modelId="{1D9060A6-1D92-4020-BEAD-F3C4F66EBAC2}" type="presParOf" srcId="{4839743D-271C-4D2E-9891-8598C92C49EC}" destId="{E70C6265-2375-417D-926C-D87D146E9D77}" srcOrd="1" destOrd="0" presId="urn:microsoft.com/office/officeart/2005/8/layout/hierarchy3"/>
    <dgm:cxn modelId="{3A64F871-5B69-4FB3-9DC1-A4B646034EAC}" type="presParOf" srcId="{D8A81988-00A7-41E4-B1D6-7772A4B44129}" destId="{12B9AC08-2D4D-463F-B6BC-525928FE0E4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133D57-3E9C-4F5B-A323-97226EDBED99}" type="doc">
      <dgm:prSet loTypeId="urn:microsoft.com/office/officeart/2005/8/layout/vProcess5" loCatId="process" qsTypeId="urn:microsoft.com/office/officeart/2005/8/quickstyle/simple2" qsCatId="simple" csTypeId="urn:microsoft.com/office/officeart/2005/8/colors/colorful5" csCatId="colorful" phldr="1"/>
      <dgm:spPr/>
    </dgm:pt>
    <dgm:pt modelId="{0A05B2AC-FA92-435F-8F5C-ACAEA5FB7B41}">
      <dgm:prSet phldrT="[Text]"/>
      <dgm:spPr>
        <a:ln>
          <a:noFill/>
        </a:ln>
      </dgm:spPr>
      <dgm:t>
        <a:bodyPr/>
        <a:lstStyle/>
        <a:p>
          <a:r>
            <a:rPr lang="en-US"/>
            <a:t>Audience emphasizes with hero</a:t>
          </a:r>
          <a:endParaRPr lang="en-CA"/>
        </a:p>
      </dgm:t>
    </dgm:pt>
    <dgm:pt modelId="{181B905C-3F15-467E-8632-49918FC6900D}" type="parTrans" cxnId="{93B9ECCB-EE9D-4530-98FB-4C9E346E0C53}">
      <dgm:prSet/>
      <dgm:spPr/>
      <dgm:t>
        <a:bodyPr/>
        <a:lstStyle/>
        <a:p>
          <a:endParaRPr lang="en-CA"/>
        </a:p>
      </dgm:t>
    </dgm:pt>
    <dgm:pt modelId="{E73E8E8B-8078-494C-A3B1-5A05A357B1B3}" type="sibTrans" cxnId="{93B9ECCB-EE9D-4530-98FB-4C9E346E0C53}">
      <dgm:prSet/>
      <dgm:spPr/>
      <dgm:t>
        <a:bodyPr/>
        <a:lstStyle/>
        <a:p>
          <a:endParaRPr lang="en-CA"/>
        </a:p>
      </dgm:t>
    </dgm:pt>
    <dgm:pt modelId="{7F07E6B6-761F-48B7-AD98-EC9FB9F38E53}">
      <dgm:prSet phldrT="[Text]"/>
      <dgm:spPr>
        <a:ln>
          <a:noFill/>
        </a:ln>
      </dgm:spPr>
      <dgm:t>
        <a:bodyPr/>
        <a:lstStyle/>
        <a:p>
          <a:r>
            <a:rPr lang="en-US"/>
            <a:t>Hero goes through misfortune </a:t>
          </a:r>
          <a:r>
            <a:rPr lang="en-US">
              <a:sym typeface="Wingdings" panose="05000000000000000000" pitchFamily="2" charset="2"/>
            </a:rPr>
            <a:t> tragic feeling develops</a:t>
          </a:r>
          <a:endParaRPr lang="en-CA"/>
        </a:p>
      </dgm:t>
    </dgm:pt>
    <dgm:pt modelId="{EECF20F2-D489-49A2-BB35-0AFF2D9395C7}" type="parTrans" cxnId="{3E1A68B8-A6EE-44DA-A0AE-7FEE252A16DF}">
      <dgm:prSet/>
      <dgm:spPr/>
      <dgm:t>
        <a:bodyPr/>
        <a:lstStyle/>
        <a:p>
          <a:endParaRPr lang="en-CA"/>
        </a:p>
      </dgm:t>
    </dgm:pt>
    <dgm:pt modelId="{8F31F6AA-E612-42B6-9B4D-997C09C72DC4}" type="sibTrans" cxnId="{3E1A68B8-A6EE-44DA-A0AE-7FEE252A16DF}">
      <dgm:prSet/>
      <dgm:spPr/>
      <dgm:t>
        <a:bodyPr/>
        <a:lstStyle/>
        <a:p>
          <a:endParaRPr lang="en-CA"/>
        </a:p>
      </dgm:t>
    </dgm:pt>
    <dgm:pt modelId="{90C19C92-26E2-4CCF-9D1D-6016CF7F66F8}">
      <dgm:prSet/>
      <dgm:spPr/>
      <dgm:t>
        <a:bodyPr/>
        <a:lstStyle/>
        <a:p>
          <a:r>
            <a:rPr lang="en-US"/>
            <a:t>Emotions are released at the climax of the story</a:t>
          </a:r>
          <a:endParaRPr lang="en-CA"/>
        </a:p>
      </dgm:t>
    </dgm:pt>
    <dgm:pt modelId="{B590B0DA-724E-4385-8275-D3386CE6A45A}" type="sibTrans" cxnId="{4796C0FA-8A62-4B4D-B18B-98D886C4D30D}">
      <dgm:prSet/>
      <dgm:spPr/>
      <dgm:t>
        <a:bodyPr/>
        <a:lstStyle/>
        <a:p>
          <a:endParaRPr lang="en-CA"/>
        </a:p>
      </dgm:t>
    </dgm:pt>
    <dgm:pt modelId="{BD6BA058-BAFD-4109-ACF0-8EDAA01C5ACE}" type="parTrans" cxnId="{4796C0FA-8A62-4B4D-B18B-98D886C4D30D}">
      <dgm:prSet/>
      <dgm:spPr/>
      <dgm:t>
        <a:bodyPr/>
        <a:lstStyle/>
        <a:p>
          <a:endParaRPr lang="en-CA"/>
        </a:p>
      </dgm:t>
    </dgm:pt>
    <dgm:pt modelId="{C139ACDF-97E5-4379-9C2F-DE2610B04098}" type="pres">
      <dgm:prSet presAssocID="{76133D57-3E9C-4F5B-A323-97226EDBED99}" presName="outerComposite" presStyleCnt="0">
        <dgm:presLayoutVars>
          <dgm:chMax val="5"/>
          <dgm:dir/>
          <dgm:resizeHandles val="exact"/>
        </dgm:presLayoutVars>
      </dgm:prSet>
      <dgm:spPr/>
    </dgm:pt>
    <dgm:pt modelId="{E2DE406C-DD10-47F8-A64F-B6B4A3C1DCB8}" type="pres">
      <dgm:prSet presAssocID="{76133D57-3E9C-4F5B-A323-97226EDBED99}" presName="dummyMaxCanvas" presStyleCnt="0">
        <dgm:presLayoutVars/>
      </dgm:prSet>
      <dgm:spPr/>
    </dgm:pt>
    <dgm:pt modelId="{6A38BC32-B0A9-4212-824C-EE186EF030E7}" type="pres">
      <dgm:prSet presAssocID="{76133D57-3E9C-4F5B-A323-97226EDBED99}" presName="ThreeNodes_1" presStyleLbl="node1" presStyleIdx="0" presStyleCnt="3">
        <dgm:presLayoutVars>
          <dgm:bulletEnabled val="1"/>
        </dgm:presLayoutVars>
      </dgm:prSet>
      <dgm:spPr/>
    </dgm:pt>
    <dgm:pt modelId="{BFC47DEE-CD02-48F8-B5D0-2106FDCDC20D}" type="pres">
      <dgm:prSet presAssocID="{76133D57-3E9C-4F5B-A323-97226EDBED99}" presName="ThreeNodes_2" presStyleLbl="node1" presStyleIdx="1" presStyleCnt="3">
        <dgm:presLayoutVars>
          <dgm:bulletEnabled val="1"/>
        </dgm:presLayoutVars>
      </dgm:prSet>
      <dgm:spPr/>
    </dgm:pt>
    <dgm:pt modelId="{F97D61AE-1CD9-427A-AA59-059103264920}" type="pres">
      <dgm:prSet presAssocID="{76133D57-3E9C-4F5B-A323-97226EDBED99}" presName="ThreeNodes_3" presStyleLbl="node1" presStyleIdx="2" presStyleCnt="3">
        <dgm:presLayoutVars>
          <dgm:bulletEnabled val="1"/>
        </dgm:presLayoutVars>
      </dgm:prSet>
      <dgm:spPr/>
    </dgm:pt>
    <dgm:pt modelId="{C1972A16-3B8A-4CDC-9127-1626F9457112}" type="pres">
      <dgm:prSet presAssocID="{76133D57-3E9C-4F5B-A323-97226EDBED99}" presName="ThreeConn_1-2" presStyleLbl="fgAccFollowNode1" presStyleIdx="0" presStyleCnt="2">
        <dgm:presLayoutVars>
          <dgm:bulletEnabled val="1"/>
        </dgm:presLayoutVars>
      </dgm:prSet>
      <dgm:spPr/>
    </dgm:pt>
    <dgm:pt modelId="{B218CE09-40E4-436D-A344-564212067FAE}" type="pres">
      <dgm:prSet presAssocID="{76133D57-3E9C-4F5B-A323-97226EDBED99}" presName="ThreeConn_2-3" presStyleLbl="fgAccFollowNode1" presStyleIdx="1" presStyleCnt="2">
        <dgm:presLayoutVars>
          <dgm:bulletEnabled val="1"/>
        </dgm:presLayoutVars>
      </dgm:prSet>
      <dgm:spPr/>
    </dgm:pt>
    <dgm:pt modelId="{FEDA38E6-398E-4240-A8D5-5F09971FD599}" type="pres">
      <dgm:prSet presAssocID="{76133D57-3E9C-4F5B-A323-97226EDBED99}" presName="ThreeNodes_1_text" presStyleLbl="node1" presStyleIdx="2" presStyleCnt="3">
        <dgm:presLayoutVars>
          <dgm:bulletEnabled val="1"/>
        </dgm:presLayoutVars>
      </dgm:prSet>
      <dgm:spPr/>
    </dgm:pt>
    <dgm:pt modelId="{E1BA6051-DB0D-47E7-A389-E18F88634E11}" type="pres">
      <dgm:prSet presAssocID="{76133D57-3E9C-4F5B-A323-97226EDBED99}" presName="ThreeNodes_2_text" presStyleLbl="node1" presStyleIdx="2" presStyleCnt="3">
        <dgm:presLayoutVars>
          <dgm:bulletEnabled val="1"/>
        </dgm:presLayoutVars>
      </dgm:prSet>
      <dgm:spPr/>
    </dgm:pt>
    <dgm:pt modelId="{FC15E721-48A2-40BA-8CC6-AE72FEB64EA8}" type="pres">
      <dgm:prSet presAssocID="{76133D57-3E9C-4F5B-A323-97226EDBED9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431991F-DB52-4B78-BA3C-25F285DBFAFC}" type="presOf" srcId="{E73E8E8B-8078-494C-A3B1-5A05A357B1B3}" destId="{C1972A16-3B8A-4CDC-9127-1626F9457112}" srcOrd="0" destOrd="0" presId="urn:microsoft.com/office/officeart/2005/8/layout/vProcess5"/>
    <dgm:cxn modelId="{76ECBB5E-855B-4376-A56C-1D494AD58069}" type="presOf" srcId="{76133D57-3E9C-4F5B-A323-97226EDBED99}" destId="{C139ACDF-97E5-4379-9C2F-DE2610B04098}" srcOrd="0" destOrd="0" presId="urn:microsoft.com/office/officeart/2005/8/layout/vProcess5"/>
    <dgm:cxn modelId="{66EE6B47-D90B-433C-B89D-6C1419630536}" type="presOf" srcId="{7F07E6B6-761F-48B7-AD98-EC9FB9F38E53}" destId="{BFC47DEE-CD02-48F8-B5D0-2106FDCDC20D}" srcOrd="0" destOrd="0" presId="urn:microsoft.com/office/officeart/2005/8/layout/vProcess5"/>
    <dgm:cxn modelId="{AB16324C-D0A9-44FE-A77F-640E3805936D}" type="presOf" srcId="{0A05B2AC-FA92-435F-8F5C-ACAEA5FB7B41}" destId="{FEDA38E6-398E-4240-A8D5-5F09971FD599}" srcOrd="1" destOrd="0" presId="urn:microsoft.com/office/officeart/2005/8/layout/vProcess5"/>
    <dgm:cxn modelId="{3E53FF86-503D-41AE-8011-7631E94659F0}" type="presOf" srcId="{7F07E6B6-761F-48B7-AD98-EC9FB9F38E53}" destId="{E1BA6051-DB0D-47E7-A389-E18F88634E11}" srcOrd="1" destOrd="0" presId="urn:microsoft.com/office/officeart/2005/8/layout/vProcess5"/>
    <dgm:cxn modelId="{3E1A68B8-A6EE-44DA-A0AE-7FEE252A16DF}" srcId="{76133D57-3E9C-4F5B-A323-97226EDBED99}" destId="{7F07E6B6-761F-48B7-AD98-EC9FB9F38E53}" srcOrd="1" destOrd="0" parTransId="{EECF20F2-D489-49A2-BB35-0AFF2D9395C7}" sibTransId="{8F31F6AA-E612-42B6-9B4D-997C09C72DC4}"/>
    <dgm:cxn modelId="{F6025EC3-6E1B-42E6-B392-FA2ECD19A6FC}" type="presOf" srcId="{0A05B2AC-FA92-435F-8F5C-ACAEA5FB7B41}" destId="{6A38BC32-B0A9-4212-824C-EE186EF030E7}" srcOrd="0" destOrd="0" presId="urn:microsoft.com/office/officeart/2005/8/layout/vProcess5"/>
    <dgm:cxn modelId="{93B9ECCB-EE9D-4530-98FB-4C9E346E0C53}" srcId="{76133D57-3E9C-4F5B-A323-97226EDBED99}" destId="{0A05B2AC-FA92-435F-8F5C-ACAEA5FB7B41}" srcOrd="0" destOrd="0" parTransId="{181B905C-3F15-467E-8632-49918FC6900D}" sibTransId="{E73E8E8B-8078-494C-A3B1-5A05A357B1B3}"/>
    <dgm:cxn modelId="{FF9A03CF-06DF-431A-A640-04A236C07784}" type="presOf" srcId="{90C19C92-26E2-4CCF-9D1D-6016CF7F66F8}" destId="{F97D61AE-1CD9-427A-AA59-059103264920}" srcOrd="0" destOrd="0" presId="urn:microsoft.com/office/officeart/2005/8/layout/vProcess5"/>
    <dgm:cxn modelId="{9C27FAD3-B30B-4403-82A3-DD3E196BBE84}" type="presOf" srcId="{8F31F6AA-E612-42B6-9B4D-997C09C72DC4}" destId="{B218CE09-40E4-436D-A344-564212067FAE}" srcOrd="0" destOrd="0" presId="urn:microsoft.com/office/officeart/2005/8/layout/vProcess5"/>
    <dgm:cxn modelId="{4796C0FA-8A62-4B4D-B18B-98D886C4D30D}" srcId="{76133D57-3E9C-4F5B-A323-97226EDBED99}" destId="{90C19C92-26E2-4CCF-9D1D-6016CF7F66F8}" srcOrd="2" destOrd="0" parTransId="{BD6BA058-BAFD-4109-ACF0-8EDAA01C5ACE}" sibTransId="{B590B0DA-724E-4385-8275-D3386CE6A45A}"/>
    <dgm:cxn modelId="{6C3BDBFE-CF7B-461D-8BA1-9B167AC0524A}" type="presOf" srcId="{90C19C92-26E2-4CCF-9D1D-6016CF7F66F8}" destId="{FC15E721-48A2-40BA-8CC6-AE72FEB64EA8}" srcOrd="1" destOrd="0" presId="urn:microsoft.com/office/officeart/2005/8/layout/vProcess5"/>
    <dgm:cxn modelId="{007A22EC-42A6-4C1A-9A3C-871949EAC5E8}" type="presParOf" srcId="{C139ACDF-97E5-4379-9C2F-DE2610B04098}" destId="{E2DE406C-DD10-47F8-A64F-B6B4A3C1DCB8}" srcOrd="0" destOrd="0" presId="urn:microsoft.com/office/officeart/2005/8/layout/vProcess5"/>
    <dgm:cxn modelId="{512BB4B5-2F39-47CB-AEE2-1C08E4E385C3}" type="presParOf" srcId="{C139ACDF-97E5-4379-9C2F-DE2610B04098}" destId="{6A38BC32-B0A9-4212-824C-EE186EF030E7}" srcOrd="1" destOrd="0" presId="urn:microsoft.com/office/officeart/2005/8/layout/vProcess5"/>
    <dgm:cxn modelId="{CB5E5738-7222-4A89-BD04-2CA773276166}" type="presParOf" srcId="{C139ACDF-97E5-4379-9C2F-DE2610B04098}" destId="{BFC47DEE-CD02-48F8-B5D0-2106FDCDC20D}" srcOrd="2" destOrd="0" presId="urn:microsoft.com/office/officeart/2005/8/layout/vProcess5"/>
    <dgm:cxn modelId="{4B59B8BD-066D-4163-B5E6-310F72CFEE3A}" type="presParOf" srcId="{C139ACDF-97E5-4379-9C2F-DE2610B04098}" destId="{F97D61AE-1CD9-427A-AA59-059103264920}" srcOrd="3" destOrd="0" presId="urn:microsoft.com/office/officeart/2005/8/layout/vProcess5"/>
    <dgm:cxn modelId="{F4608239-94E4-40E0-B361-15048F1CCC76}" type="presParOf" srcId="{C139ACDF-97E5-4379-9C2F-DE2610B04098}" destId="{C1972A16-3B8A-4CDC-9127-1626F9457112}" srcOrd="4" destOrd="0" presId="urn:microsoft.com/office/officeart/2005/8/layout/vProcess5"/>
    <dgm:cxn modelId="{9A645A77-5C04-46FE-A781-19BB1B276F59}" type="presParOf" srcId="{C139ACDF-97E5-4379-9C2F-DE2610B04098}" destId="{B218CE09-40E4-436D-A344-564212067FAE}" srcOrd="5" destOrd="0" presId="urn:microsoft.com/office/officeart/2005/8/layout/vProcess5"/>
    <dgm:cxn modelId="{CEE62CAB-342A-44E0-82D2-F6426F09BEF1}" type="presParOf" srcId="{C139ACDF-97E5-4379-9C2F-DE2610B04098}" destId="{FEDA38E6-398E-4240-A8D5-5F09971FD599}" srcOrd="6" destOrd="0" presId="urn:microsoft.com/office/officeart/2005/8/layout/vProcess5"/>
    <dgm:cxn modelId="{257214DB-C9A3-45F9-9174-95DD43A79201}" type="presParOf" srcId="{C139ACDF-97E5-4379-9C2F-DE2610B04098}" destId="{E1BA6051-DB0D-47E7-A389-E18F88634E11}" srcOrd="7" destOrd="0" presId="urn:microsoft.com/office/officeart/2005/8/layout/vProcess5"/>
    <dgm:cxn modelId="{4547AF24-30E8-4B57-B782-853B65A2CCE8}" type="presParOf" srcId="{C139ACDF-97E5-4379-9C2F-DE2610B04098}" destId="{FC15E721-48A2-40BA-8CC6-AE72FEB64EA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77A87-D3FE-430A-B3D7-06528E09D868}">
      <dsp:nvSpPr>
        <dsp:cNvPr id="0" name=""/>
        <dsp:cNvSpPr/>
      </dsp:nvSpPr>
      <dsp:spPr>
        <a:xfrm>
          <a:off x="0" y="23576"/>
          <a:ext cx="8421007" cy="215864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76200" dist="381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hardEdg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“A literary representation of disastrous events that occur to the main character”</a:t>
          </a:r>
          <a:endParaRPr lang="en-CA" sz="4100" kern="1200"/>
        </a:p>
      </dsp:txBody>
      <dsp:txXfrm>
        <a:off x="105377" y="128953"/>
        <a:ext cx="8210253" cy="1947895"/>
      </dsp:txXfrm>
    </dsp:sp>
    <dsp:sp modelId="{29E2165C-60DB-4A5B-9D70-7E9376A2469D}">
      <dsp:nvSpPr>
        <dsp:cNvPr id="0" name=""/>
        <dsp:cNvSpPr/>
      </dsp:nvSpPr>
      <dsp:spPr>
        <a:xfrm>
          <a:off x="0" y="2182226"/>
          <a:ext cx="8421007" cy="785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36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CA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Caused by a moral flaw/actions of said character</a:t>
          </a:r>
          <a:endParaRPr lang="en-CA" sz="2400" kern="1200"/>
        </a:p>
      </dsp:txBody>
      <dsp:txXfrm>
        <a:off x="0" y="2182226"/>
        <a:ext cx="8421007" cy="785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3175C-BA79-4013-B582-AA8491FC8A3A}">
      <dsp:nvSpPr>
        <dsp:cNvPr id="0" name=""/>
        <dsp:cNvSpPr/>
      </dsp:nvSpPr>
      <dsp:spPr>
        <a:xfrm>
          <a:off x="0" y="1058961"/>
          <a:ext cx="3235523" cy="194131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One storyline</a:t>
          </a:r>
          <a:endParaRPr lang="en-CA" sz="3400" kern="1200"/>
        </a:p>
      </dsp:txBody>
      <dsp:txXfrm>
        <a:off x="0" y="1058961"/>
        <a:ext cx="3235523" cy="1941314"/>
      </dsp:txXfrm>
    </dsp:sp>
    <dsp:sp modelId="{356AB51C-9D6B-45FD-83A2-BE624B5605CE}">
      <dsp:nvSpPr>
        <dsp:cNvPr id="0" name=""/>
        <dsp:cNvSpPr/>
      </dsp:nvSpPr>
      <dsp:spPr>
        <a:xfrm>
          <a:off x="3559075" y="1058961"/>
          <a:ext cx="3235523" cy="1941314"/>
        </a:xfrm>
        <a:prstGeom prst="rect">
          <a:avLst/>
        </a:prstGeom>
        <a:gradFill rotWithShape="0">
          <a:gsLst>
            <a:gs pos="0">
              <a:schemeClr val="accent5">
                <a:hueOff val="801524"/>
                <a:satOff val="-9438"/>
                <a:lumOff val="6274"/>
                <a:alphaOff val="0"/>
                <a:tint val="96000"/>
                <a:lumMod val="104000"/>
              </a:schemeClr>
            </a:gs>
            <a:gs pos="100000">
              <a:schemeClr val="accent5">
                <a:hueOff val="801524"/>
                <a:satOff val="-9438"/>
                <a:lumOff val="6274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Lack of comedy – tragic mood only</a:t>
          </a:r>
          <a:endParaRPr lang="en-CA" sz="3400" kern="1200"/>
        </a:p>
      </dsp:txBody>
      <dsp:txXfrm>
        <a:off x="3559075" y="1058961"/>
        <a:ext cx="3235523" cy="1941314"/>
      </dsp:txXfrm>
    </dsp:sp>
    <dsp:sp modelId="{418CC726-D136-4220-A4C0-98DA43D6D03E}">
      <dsp:nvSpPr>
        <dsp:cNvPr id="0" name=""/>
        <dsp:cNvSpPr/>
      </dsp:nvSpPr>
      <dsp:spPr>
        <a:xfrm>
          <a:off x="7118151" y="1058961"/>
          <a:ext cx="3235523" cy="1941314"/>
        </a:xfrm>
        <a:prstGeom prst="rect">
          <a:avLst/>
        </a:prstGeom>
        <a:gradFill rotWithShape="0">
          <a:gsLst>
            <a:gs pos="0">
              <a:schemeClr val="accent5">
                <a:hueOff val="1603047"/>
                <a:satOff val="-18876"/>
                <a:lumOff val="12549"/>
                <a:alphaOff val="0"/>
                <a:tint val="96000"/>
                <a:lumMod val="104000"/>
              </a:schemeClr>
            </a:gs>
            <a:gs pos="100000">
              <a:schemeClr val="accent5">
                <a:hueOff val="1603047"/>
                <a:satOff val="-18876"/>
                <a:lumOff val="12549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Action of the play happens within 24 hours</a:t>
          </a:r>
          <a:endParaRPr lang="en-CA" sz="3400" kern="1200"/>
        </a:p>
      </dsp:txBody>
      <dsp:txXfrm>
        <a:off x="7118151" y="1058961"/>
        <a:ext cx="3235523" cy="19413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CDD0A-8BA4-4FC4-B8DF-B090CB65C219}">
      <dsp:nvSpPr>
        <dsp:cNvPr id="0" name=""/>
        <dsp:cNvSpPr/>
      </dsp:nvSpPr>
      <dsp:spPr>
        <a:xfrm>
          <a:off x="9099" y="1311026"/>
          <a:ext cx="2719861" cy="16319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Has a tragic flaw</a:t>
          </a:r>
          <a:endParaRPr lang="en-CA" sz="2600" kern="1200"/>
        </a:p>
      </dsp:txBody>
      <dsp:txXfrm>
        <a:off x="56896" y="1358823"/>
        <a:ext cx="2624267" cy="1536323"/>
      </dsp:txXfrm>
    </dsp:sp>
    <dsp:sp modelId="{F3738835-0A4A-4636-B14F-A57FCF59472B}">
      <dsp:nvSpPr>
        <dsp:cNvPr id="0" name=""/>
        <dsp:cNvSpPr/>
      </dsp:nvSpPr>
      <dsp:spPr>
        <a:xfrm>
          <a:off x="3000947" y="1789722"/>
          <a:ext cx="576610" cy="674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100" kern="1200"/>
        </a:p>
      </dsp:txBody>
      <dsp:txXfrm>
        <a:off x="3000947" y="1924627"/>
        <a:ext cx="403627" cy="404715"/>
      </dsp:txXfrm>
    </dsp:sp>
    <dsp:sp modelId="{DE5B3293-EC50-49C3-AE2F-E38B79AB69E6}">
      <dsp:nvSpPr>
        <dsp:cNvPr id="0" name=""/>
        <dsp:cNvSpPr/>
      </dsp:nvSpPr>
      <dsp:spPr>
        <a:xfrm>
          <a:off x="3816906" y="1311026"/>
          <a:ext cx="2719861" cy="1631917"/>
        </a:xfrm>
        <a:prstGeom prst="roundRect">
          <a:avLst>
            <a:gd name="adj" fmla="val 10000"/>
          </a:avLst>
        </a:prstGeom>
        <a:solidFill>
          <a:schemeClr val="accent5">
            <a:hueOff val="801524"/>
            <a:satOff val="-9438"/>
            <a:lumOff val="6274"/>
            <a:alphaOff val="0"/>
          </a:schemeClr>
        </a:solidFill>
        <a:ln w="25400" cap="rnd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Goes through misfortunes</a:t>
          </a:r>
          <a:endParaRPr lang="en-CA" sz="2600" kern="1200"/>
        </a:p>
      </dsp:txBody>
      <dsp:txXfrm>
        <a:off x="3864703" y="1358823"/>
        <a:ext cx="2624267" cy="1536323"/>
      </dsp:txXfrm>
    </dsp:sp>
    <dsp:sp modelId="{6B287B9B-1C8D-48D3-9A48-18236BB1B640}">
      <dsp:nvSpPr>
        <dsp:cNvPr id="0" name=""/>
        <dsp:cNvSpPr/>
      </dsp:nvSpPr>
      <dsp:spPr>
        <a:xfrm>
          <a:off x="6808754" y="1789722"/>
          <a:ext cx="576610" cy="674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603047"/>
            <a:satOff val="-18876"/>
            <a:lumOff val="1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100" kern="1200"/>
        </a:p>
      </dsp:txBody>
      <dsp:txXfrm>
        <a:off x="6808754" y="1924627"/>
        <a:ext cx="403627" cy="404715"/>
      </dsp:txXfrm>
    </dsp:sp>
    <dsp:sp modelId="{C6D6ADA3-4B99-47B1-8ACA-5E2BAEA6009C}">
      <dsp:nvSpPr>
        <dsp:cNvPr id="0" name=""/>
        <dsp:cNvSpPr/>
      </dsp:nvSpPr>
      <dsp:spPr>
        <a:xfrm>
          <a:off x="7624713" y="1311026"/>
          <a:ext cx="2719861" cy="1631917"/>
        </a:xfrm>
        <a:prstGeom prst="roundRect">
          <a:avLst>
            <a:gd name="adj" fmla="val 10000"/>
          </a:avLst>
        </a:prstGeom>
        <a:solidFill>
          <a:schemeClr val="accent5">
            <a:hueOff val="1603047"/>
            <a:satOff val="-18876"/>
            <a:lumOff val="12549"/>
            <a:alphaOff val="0"/>
          </a:schemeClr>
        </a:solidFill>
        <a:ln w="25400" cap="rnd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Decides to do something about his misfortunes</a:t>
          </a:r>
          <a:endParaRPr lang="en-CA" sz="2600" kern="1200"/>
        </a:p>
      </dsp:txBody>
      <dsp:txXfrm>
        <a:off x="7672510" y="1358823"/>
        <a:ext cx="2624267" cy="15363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25D38-8C7B-411B-B459-D7134C3D0C5C}">
      <dsp:nvSpPr>
        <dsp:cNvPr id="0" name=""/>
        <dsp:cNvSpPr/>
      </dsp:nvSpPr>
      <dsp:spPr>
        <a:xfrm>
          <a:off x="1263" y="879491"/>
          <a:ext cx="4600509" cy="2300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Pity</a:t>
          </a:r>
        </a:p>
      </dsp:txBody>
      <dsp:txXfrm>
        <a:off x="68635" y="946863"/>
        <a:ext cx="4465765" cy="2165510"/>
      </dsp:txXfrm>
    </dsp:sp>
    <dsp:sp modelId="{0F4EFCF7-27A5-400F-8F0C-6647B41F601E}">
      <dsp:nvSpPr>
        <dsp:cNvPr id="0" name=""/>
        <dsp:cNvSpPr/>
      </dsp:nvSpPr>
      <dsp:spPr>
        <a:xfrm>
          <a:off x="5751901" y="879491"/>
          <a:ext cx="4600509" cy="2300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Fear</a:t>
          </a:r>
        </a:p>
      </dsp:txBody>
      <dsp:txXfrm>
        <a:off x="5819273" y="946863"/>
        <a:ext cx="4465765" cy="21655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8BC32-B0A9-4212-824C-EE186EF030E7}">
      <dsp:nvSpPr>
        <dsp:cNvPr id="0" name=""/>
        <dsp:cNvSpPr/>
      </dsp:nvSpPr>
      <dsp:spPr>
        <a:xfrm>
          <a:off x="0" y="0"/>
          <a:ext cx="8800623" cy="12761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Audience emphasizes with hero</a:t>
          </a:r>
          <a:endParaRPr lang="en-CA" sz="3500" kern="1200"/>
        </a:p>
      </dsp:txBody>
      <dsp:txXfrm>
        <a:off x="37378" y="37378"/>
        <a:ext cx="7423514" cy="1201435"/>
      </dsp:txXfrm>
    </dsp:sp>
    <dsp:sp modelId="{BFC47DEE-CD02-48F8-B5D0-2106FDCDC20D}">
      <dsp:nvSpPr>
        <dsp:cNvPr id="0" name=""/>
        <dsp:cNvSpPr/>
      </dsp:nvSpPr>
      <dsp:spPr>
        <a:xfrm>
          <a:off x="776525" y="1488889"/>
          <a:ext cx="8800623" cy="1276191"/>
        </a:xfrm>
        <a:prstGeom prst="roundRect">
          <a:avLst>
            <a:gd name="adj" fmla="val 10000"/>
          </a:avLst>
        </a:prstGeom>
        <a:solidFill>
          <a:schemeClr val="accent5">
            <a:hueOff val="801524"/>
            <a:satOff val="-9438"/>
            <a:lumOff val="6274"/>
            <a:alphaOff val="0"/>
          </a:schemeClr>
        </a:solidFill>
        <a:ln w="25400" cap="rnd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Hero goes through misfortune </a:t>
          </a:r>
          <a:r>
            <a:rPr lang="en-US" sz="3500" kern="1200">
              <a:sym typeface="Wingdings" panose="05000000000000000000" pitchFamily="2" charset="2"/>
            </a:rPr>
            <a:t> tragic feeling develops</a:t>
          </a:r>
          <a:endParaRPr lang="en-CA" sz="3500" kern="1200"/>
        </a:p>
      </dsp:txBody>
      <dsp:txXfrm>
        <a:off x="813903" y="1526267"/>
        <a:ext cx="7119817" cy="1201435"/>
      </dsp:txXfrm>
    </dsp:sp>
    <dsp:sp modelId="{F97D61AE-1CD9-427A-AA59-059103264920}">
      <dsp:nvSpPr>
        <dsp:cNvPr id="0" name=""/>
        <dsp:cNvSpPr/>
      </dsp:nvSpPr>
      <dsp:spPr>
        <a:xfrm>
          <a:off x="1553051" y="2977779"/>
          <a:ext cx="8800623" cy="1276191"/>
        </a:xfrm>
        <a:prstGeom prst="roundRect">
          <a:avLst>
            <a:gd name="adj" fmla="val 10000"/>
          </a:avLst>
        </a:prstGeom>
        <a:solidFill>
          <a:schemeClr val="accent5">
            <a:hueOff val="1603047"/>
            <a:satOff val="-18876"/>
            <a:lumOff val="1254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Emotions are released at the climax of the story</a:t>
          </a:r>
          <a:endParaRPr lang="en-CA" sz="3500" kern="1200"/>
        </a:p>
      </dsp:txBody>
      <dsp:txXfrm>
        <a:off x="1590429" y="3015157"/>
        <a:ext cx="7119817" cy="1201435"/>
      </dsp:txXfrm>
    </dsp:sp>
    <dsp:sp modelId="{C1972A16-3B8A-4CDC-9127-1626F9457112}">
      <dsp:nvSpPr>
        <dsp:cNvPr id="0" name=""/>
        <dsp:cNvSpPr/>
      </dsp:nvSpPr>
      <dsp:spPr>
        <a:xfrm>
          <a:off x="7971099" y="967778"/>
          <a:ext cx="829524" cy="82952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>
        <a:off x="8157742" y="967778"/>
        <a:ext cx="456238" cy="624217"/>
      </dsp:txXfrm>
    </dsp:sp>
    <dsp:sp modelId="{B218CE09-40E4-436D-A344-564212067FAE}">
      <dsp:nvSpPr>
        <dsp:cNvPr id="0" name=""/>
        <dsp:cNvSpPr/>
      </dsp:nvSpPr>
      <dsp:spPr>
        <a:xfrm>
          <a:off x="8747625" y="2448159"/>
          <a:ext cx="829524" cy="82952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763242"/>
            <a:satOff val="-5313"/>
            <a:lumOff val="2034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>
        <a:off x="8934268" y="2448159"/>
        <a:ext cx="456238" cy="62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A0E3D-47CD-4401-9297-09A4104CF660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F4747-A87F-4D18-8721-F7CC900D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3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2F4747-A87F-4D18-8721-F7CC900D55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4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175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88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592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4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846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025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102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276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57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72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13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62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86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351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024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821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05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D9A7CFD-8CA3-4D93-AABA-5A1E5CBC51AA}" type="datetimeFigureOut">
              <a:rPr lang="en-CA" smtClean="0"/>
              <a:t>2023-01-12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0BDCD48-762E-4FA6-ABB6-E9D50BD22A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514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0DF12-B9D6-A80E-FEFE-FDE20509B9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Tragedy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51D84-3EFF-FAE6-C16C-D4BB35CD86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Logan, Janine, Kelly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046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Freeform 5">
            <a:extLst>
              <a:ext uri="{FF2B5EF4-FFF2-40B4-BE49-F238E27FC236}">
                <a16:creationId xmlns:a16="http://schemas.microsoft.com/office/drawing/2014/main" id="{051F07E2-B05C-41F9-A9EE-4AC115603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11874" y="586660"/>
            <a:ext cx="10777950" cy="5679835"/>
          </a:xfrm>
          <a:custGeom>
            <a:avLst/>
            <a:gdLst>
              <a:gd name="T0" fmla="*/ 2209 w 2250"/>
              <a:gd name="T1" fmla="*/ 0 h 1185"/>
              <a:gd name="T2" fmla="*/ 1419 w 2250"/>
              <a:gd name="T3" fmla="*/ 0 h 1185"/>
              <a:gd name="T4" fmla="*/ 830 w 2250"/>
              <a:gd name="T5" fmla="*/ 0 h 1185"/>
              <a:gd name="T6" fmla="*/ 40 w 2250"/>
              <a:gd name="T7" fmla="*/ 0 h 1185"/>
              <a:gd name="T8" fmla="*/ 0 w 2250"/>
              <a:gd name="T9" fmla="*/ 46 h 1185"/>
              <a:gd name="T10" fmla="*/ 0 w 2250"/>
              <a:gd name="T11" fmla="*/ 1140 h 1185"/>
              <a:gd name="T12" fmla="*/ 40 w 2250"/>
              <a:gd name="T13" fmla="*/ 1185 h 1185"/>
              <a:gd name="T14" fmla="*/ 830 w 2250"/>
              <a:gd name="T15" fmla="*/ 1185 h 1185"/>
              <a:gd name="T16" fmla="*/ 1419 w 2250"/>
              <a:gd name="T17" fmla="*/ 1185 h 1185"/>
              <a:gd name="T18" fmla="*/ 2209 w 2250"/>
              <a:gd name="T19" fmla="*/ 1185 h 1185"/>
              <a:gd name="T20" fmla="*/ 2250 w 2250"/>
              <a:gd name="T21" fmla="*/ 1140 h 1185"/>
              <a:gd name="T22" fmla="*/ 2250 w 2250"/>
              <a:gd name="T23" fmla="*/ 46 h 1185"/>
              <a:gd name="T24" fmla="*/ 2209 w 2250"/>
              <a:gd name="T25" fmla="*/ 0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50" h="1185">
                <a:moveTo>
                  <a:pt x="2209" y="0"/>
                </a:moveTo>
                <a:cubicBezTo>
                  <a:pt x="1419" y="0"/>
                  <a:pt x="1419" y="0"/>
                  <a:pt x="1419" y="0"/>
                </a:cubicBezTo>
                <a:cubicBezTo>
                  <a:pt x="830" y="0"/>
                  <a:pt x="830" y="0"/>
                  <a:pt x="83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20"/>
                  <a:pt x="0" y="46"/>
                </a:cubicBezTo>
                <a:cubicBezTo>
                  <a:pt x="0" y="1140"/>
                  <a:pt x="0" y="1140"/>
                  <a:pt x="0" y="1140"/>
                </a:cubicBezTo>
                <a:cubicBezTo>
                  <a:pt x="0" y="1165"/>
                  <a:pt x="18" y="1185"/>
                  <a:pt x="40" y="1185"/>
                </a:cubicBezTo>
                <a:cubicBezTo>
                  <a:pt x="830" y="1185"/>
                  <a:pt x="830" y="1185"/>
                  <a:pt x="830" y="1185"/>
                </a:cubicBezTo>
                <a:cubicBezTo>
                  <a:pt x="1419" y="1185"/>
                  <a:pt x="1419" y="1185"/>
                  <a:pt x="1419" y="1185"/>
                </a:cubicBezTo>
                <a:cubicBezTo>
                  <a:pt x="2209" y="1185"/>
                  <a:pt x="2209" y="1185"/>
                  <a:pt x="2209" y="1185"/>
                </a:cubicBezTo>
                <a:cubicBezTo>
                  <a:pt x="2232" y="1185"/>
                  <a:pt x="2250" y="1165"/>
                  <a:pt x="2250" y="1140"/>
                </a:cubicBezTo>
                <a:cubicBezTo>
                  <a:pt x="2250" y="46"/>
                  <a:pt x="2250" y="46"/>
                  <a:pt x="2250" y="46"/>
                </a:cubicBezTo>
                <a:cubicBezTo>
                  <a:pt x="2250" y="20"/>
                  <a:pt x="2232" y="0"/>
                  <a:pt x="2209" y="0"/>
                </a:cubicBezTo>
                <a:close/>
              </a:path>
            </a:pathLst>
          </a:custGeom>
          <a:blipFill rotWithShape="0">
            <a:blip r:embed="rId2">
              <a:duotone>
                <a:schemeClr val="bg2">
                  <a:shade val="80000"/>
                  <a:lumMod val="80000"/>
                </a:schemeClr>
                <a:schemeClr val="bg2">
                  <a:tint val="98000"/>
                </a:schemeClr>
              </a:duotone>
            </a:blip>
            <a:stretch>
              <a:fillRect l="-16825" t="-36336" r="-42404" b="-69472"/>
            </a:stretch>
          </a:blipFill>
          <a:ln>
            <a:noFill/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239BA-5DC6-AE85-2022-A9F7D269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855134"/>
            <a:ext cx="10353762" cy="970450"/>
          </a:xfrm>
        </p:spPr>
        <p:txBody>
          <a:bodyPr>
            <a:normAutofit/>
          </a:bodyPr>
          <a:lstStyle/>
          <a:p>
            <a:r>
              <a:rPr lang="en-US"/>
              <a:t>Definition of Tragedy</a:t>
            </a:r>
            <a:endParaRPr lang="en-CA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A1D9DAA-0814-D41E-7762-229C984E1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385978"/>
              </p:ext>
            </p:extLst>
          </p:nvPr>
        </p:nvGraphicFramePr>
        <p:xfrm>
          <a:off x="1885496" y="2275375"/>
          <a:ext cx="8421007" cy="2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860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F7F5-2106-0AD7-0C97-75672BDA2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3 Features of Tragedy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B42549BE-B56E-38B5-4E5D-A1AFA0D175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8314807"/>
              </p:ext>
            </p:extLst>
          </p:nvPr>
        </p:nvGraphicFramePr>
        <p:xfrm>
          <a:off x="914400" y="1731963"/>
          <a:ext cx="10353675" cy="405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0302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7B732C-A0F3-8E65-EED2-01886004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>
            <a:normAutofit/>
          </a:bodyPr>
          <a:lstStyle/>
          <a:p>
            <a:r>
              <a:rPr lang="en-US"/>
              <a:t>Characteristics of the Hero</a:t>
            </a:r>
            <a:endParaRPr lang="en-CA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D42AC18-80B4-FCEA-2B9D-11583991FD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027396"/>
              </p:ext>
            </p:extLst>
          </p:nvPr>
        </p:nvGraphicFramePr>
        <p:xfrm>
          <a:off x="914400" y="1731963"/>
          <a:ext cx="10353675" cy="405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24E586A-F0EE-5872-5CB6-5B2C9ACE0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8059389"/>
              </p:ext>
            </p:extLst>
          </p:nvPr>
        </p:nvGraphicFramePr>
        <p:xfrm>
          <a:off x="1066800" y="1884363"/>
          <a:ext cx="10353675" cy="405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E93794C-6DA4-D5D8-60C4-98C200FB69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5022366"/>
              </p:ext>
            </p:extLst>
          </p:nvPr>
        </p:nvGraphicFramePr>
        <p:xfrm>
          <a:off x="923924" y="1882776"/>
          <a:ext cx="10353675" cy="4253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08166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DCAB1-E68C-E585-C0FD-340474DE2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>
            <a:normAutofit/>
          </a:bodyPr>
          <a:lstStyle/>
          <a:p>
            <a:r>
              <a:rPr lang="en-US"/>
              <a:t>Audience’s Reaction to Tragedy</a:t>
            </a:r>
            <a:endParaRPr lang="en-CA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0EEA95A-CDBB-C371-AF2B-D95BED43D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246324"/>
              </p:ext>
            </p:extLst>
          </p:nvPr>
        </p:nvGraphicFramePr>
        <p:xfrm>
          <a:off x="914400" y="1731963"/>
          <a:ext cx="10353675" cy="405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5249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1AD9-882F-C4EE-33AE-252133602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Catharsis</a:t>
            </a:r>
            <a:endParaRPr lang="en-CA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C18A3DB-4E1B-729A-7263-61795D7429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766330"/>
              </p:ext>
            </p:extLst>
          </p:nvPr>
        </p:nvGraphicFramePr>
        <p:xfrm>
          <a:off x="913795" y="1707964"/>
          <a:ext cx="10353675" cy="4253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961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0738-931D-1941-D36D-D95264FA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Miller’s Thoughts: Tragedy vs Pathos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549E-0A9F-E4EE-7B1B-CE9975DB7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05435"/>
            <a:r>
              <a:rPr lang="en-US" sz="3200"/>
              <a:t>“The most common confusion is that which fails to discriminate between the tragic and the pathetic.”</a:t>
            </a:r>
          </a:p>
          <a:p>
            <a:pPr indent="-305435"/>
            <a:r>
              <a:rPr lang="en-US" sz="320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The difference is within the elements such as:</a:t>
            </a:r>
          </a:p>
          <a:p>
            <a:pPr marL="719455" lvl="1" indent="-305435"/>
            <a:r>
              <a:rPr lang="en-US" sz="280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Emotions evoked (shown in melodramas vs dramas)</a:t>
            </a:r>
          </a:p>
          <a:p>
            <a:pPr marL="719455" lvl="1" indent="-305435"/>
            <a:r>
              <a:rPr lang="en-US" sz="280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Knowledge gained</a:t>
            </a:r>
          </a:p>
          <a:p>
            <a:pPr marL="719455" lvl="1" indent="-305435"/>
            <a:r>
              <a:rPr lang="en-US" sz="280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Hope </a:t>
            </a:r>
          </a:p>
          <a:p>
            <a:pPr indent="-305435"/>
            <a:endParaRPr lang="en-US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691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FB267-0A59-64CB-657C-CFA995FC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Miller's Example of Pathos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A8A0C-A9C6-6855-4116-AE105EC40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95" y="1575506"/>
            <a:ext cx="3300984" cy="576262"/>
          </a:xfrm>
        </p:spPr>
        <p:txBody>
          <a:bodyPr/>
          <a:lstStyle/>
          <a:p>
            <a:r>
              <a:rPr lang="en-US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Melodrama</a:t>
            </a: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9151A8D-2BB5-3023-FF1E-C15A083520CB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180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The death of Mr. B is a story that tries to make the audience feel emotional by showing a sad and pitiable event. There is no conflict between characters, just the character and their environment. In contrast, "Death of a Salesman" shows the relationships and conflicts between Willy, and the people and things in his life</a:t>
            </a:r>
            <a:r>
              <a:rPr lang="en-US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47A098-E709-7528-C5F3-4CEB3F46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Lack of Knowledge to take away</a:t>
            </a:r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3F13AC3-754B-04E5-94CD-862799065F14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094264"/>
          </a:xfrm>
        </p:spPr>
        <p:txBody>
          <a:bodyPr>
            <a:normAutofit/>
          </a:bodyPr>
          <a:lstStyle/>
          <a:p>
            <a:r>
              <a:rPr lang="en-US" sz="240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There is almost nothing to take away from Mr. B's death aside from watching out for falling pianos. It does not show the way Mr. B lived, his morals, struggles, etc.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1DA5187-538C-D9EB-FA7D-0294DFB95A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6572" y="1575506"/>
            <a:ext cx="3300984" cy="576262"/>
          </a:xfrm>
        </p:spPr>
        <p:txBody>
          <a:bodyPr/>
          <a:lstStyle/>
          <a:p>
            <a:r>
              <a:rPr lang="en-US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No sense of Hope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00BAE12-E957-0193-0A39-96520EA3CAD1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180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When you see the Loman family’s situation, one might hope for an improvement in Biff's job stability or less of Willy going crazy. We don't know the struggles Mr. B has to deal with, we don't see any joy he experiences, the only thing we see is someone accidentally dying from being struck by a falling piano.</a:t>
            </a:r>
          </a:p>
        </p:txBody>
      </p:sp>
    </p:spTree>
    <p:extLst>
      <p:ext uri="{BB962C8B-B14F-4D97-AF65-F5344CB8AC3E}">
        <p14:creationId xmlns:p14="http://schemas.microsoft.com/office/powerpoint/2010/main" val="44787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FA8E-48CC-2492-D04E-F5187A3BD9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 for listening!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536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Application>Microsoft Office PowerPoint</Application>
  <PresentationFormat>Widescreen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Slate</vt:lpstr>
      <vt:lpstr>Tragedy</vt:lpstr>
      <vt:lpstr>Definition of Tragedy</vt:lpstr>
      <vt:lpstr>3 Features of Tragedy</vt:lpstr>
      <vt:lpstr>Characteristics of the Hero</vt:lpstr>
      <vt:lpstr>Audience’s Reaction to Tragedy</vt:lpstr>
      <vt:lpstr>Catharsis</vt:lpstr>
      <vt:lpstr>Miller’s Thoughts: Tragedy vs Pathos</vt:lpstr>
      <vt:lpstr>Miller's Example of Pathos</vt:lpstr>
      <vt:lpstr>Thank you for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076S-Hum, Kelly</dc:creator>
  <cp:revision>1</cp:revision>
  <dcterms:created xsi:type="dcterms:W3CDTF">2023-01-06T18:58:26Z</dcterms:created>
  <dcterms:modified xsi:type="dcterms:W3CDTF">2023-01-12T18:28:08Z</dcterms:modified>
</cp:coreProperties>
</file>