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753A6-0462-3379-8DCA-0BB3DE2CCE9A}" v="42" dt="2023-01-06T19:15:27.420"/>
    <p1510:client id="{27E88D16-79D4-4041-9641-BFC284FB859E}" v="616" dt="2023-01-04T21:49:28.031"/>
    <p1510:client id="{39EB2CC2-1419-4C7F-A8A6-37F3DD126CB0}" v="88" dt="2023-01-20T09:24:05.633"/>
    <p1510:client id="{611F432E-1E95-7D5A-2BF9-D3A49157E1CE}" v="530" dt="2023-01-08T07:39:02.190"/>
    <p1510:client id="{9020BCC2-46B4-04A3-6FDF-D31C0380ABF2}" v="217" dt="2023-01-07T19:54:14.554"/>
    <p1510:client id="{9439DBF6-B36A-5EC4-E501-6DE72397943A}" v="142" dt="2023-01-09T01:38:45.478"/>
    <p1510:client id="{A94A7B6B-CC34-4338-9142-E75D81BD9EA3}" v="144" dt="2023-01-04T21:48:07.299"/>
    <p1510:client id="{D0F6AF18-C228-68C3-0B0D-7DDF47852A66}" v="212" dt="2023-01-09T16:00:47.256"/>
    <p1510:client id="{F4D8FA98-8DA6-9B4E-56AB-796E9C8FD483}" v="7" dt="2023-01-09T18:21:03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1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0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8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9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3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0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9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5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2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1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66742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79" y="1393369"/>
            <a:ext cx="5518066" cy="2268559"/>
          </a:xfrm>
        </p:spPr>
        <p:txBody>
          <a:bodyPr/>
          <a:lstStyle/>
          <a:p>
            <a:r>
              <a:rPr lang="en-US">
                <a:cs typeface="Calibri Light"/>
              </a:rPr>
              <a:t>Death of a Salesman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Scene 4 – Memory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7588" y="352900"/>
            <a:ext cx="5357600" cy="11602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Presentation by Parker Lowes, Sam Bok and Jerome Lee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64A9-21B5-9D1E-12A7-6B01DFE4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573" y="143749"/>
            <a:ext cx="3969504" cy="107722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cs typeface="Calibri Light"/>
              </a:rPr>
              <a:t>Perception and Debt</a:t>
            </a:r>
            <a:br>
              <a:rPr lang="en-US" dirty="0">
                <a:cs typeface="Calibri Light"/>
              </a:rPr>
            </a:b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68CDC-2ADB-AFEF-3454-6C612E521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709" y="1084963"/>
            <a:ext cx="7081289" cy="5775827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4170" indent="-344170"/>
            <a:r>
              <a:rPr lang="en-US" sz="2800" b="1" dirty="0">
                <a:ea typeface="+mn-lt"/>
                <a:cs typeface="+mn-lt"/>
              </a:rPr>
              <a:t>Though he takes pride in his son, Biff, for his popularity among his peers, he is not as revered. </a:t>
            </a:r>
          </a:p>
          <a:p>
            <a:pPr marL="344170" indent="-344170"/>
            <a:r>
              <a:rPr lang="en-US" sz="2800" b="1" dirty="0">
                <a:ea typeface="+mn-lt"/>
                <a:cs typeface="+mn-lt"/>
              </a:rPr>
              <a:t>Biff has the popularity of his peers, but Willy has the adequate work ethic.</a:t>
            </a:r>
          </a:p>
          <a:p>
            <a:pPr marL="344170" indent="-344170"/>
            <a:r>
              <a:rPr lang="en-US" sz="2800" b="1" dirty="0">
                <a:ea typeface="+mn-lt"/>
                <a:cs typeface="+mn-lt"/>
              </a:rPr>
              <a:t>Happy is more like Willy than Biff is since he is less popular but also worked hard in the past.</a:t>
            </a:r>
          </a:p>
          <a:p>
            <a:pPr marL="344170" indent="-344170"/>
            <a:r>
              <a:rPr lang="en-US" sz="2800" b="1" dirty="0">
                <a:ea typeface="+mn-lt"/>
                <a:cs typeface="+mn-lt"/>
              </a:rPr>
              <a:t>Willy's admiration for Biff's past popularity, causes Harry to be overshadowed by his brother in the memories</a:t>
            </a:r>
            <a:endParaRPr lang="en-US" dirty="0"/>
          </a:p>
          <a:p>
            <a:pPr marL="344170" indent="-344170"/>
            <a:r>
              <a:rPr lang="en-US" sz="2800" b="1" dirty="0">
                <a:ea typeface="+mn-lt"/>
                <a:cs typeface="+mn-lt"/>
              </a:rPr>
              <a:t>Linda implies that he makes decent money, but expenses build up – in debt</a:t>
            </a:r>
            <a:endParaRPr lang="en-US" dirty="0"/>
          </a:p>
          <a:p>
            <a:pPr marL="344170" indent="-344170"/>
            <a:r>
              <a:rPr lang="en-US" sz="2800" b="1" dirty="0">
                <a:ea typeface="+mn-lt"/>
                <a:cs typeface="+mn-lt"/>
              </a:rPr>
              <a:t>Revealed that he’s not as well-liked as he thinks (insecure about weight and talkative)</a:t>
            </a:r>
          </a:p>
          <a:p>
            <a:pPr marL="344170" indent="-344170"/>
            <a:r>
              <a:rPr lang="en-US" sz="2800" b="1" dirty="0">
                <a:ea typeface="+mn-lt"/>
                <a:cs typeface="+mn-lt"/>
              </a:rPr>
              <a:t>A salesman supposedly compared him to a walrus.</a:t>
            </a:r>
          </a:p>
        </p:txBody>
      </p:sp>
      <p:pic>
        <p:nvPicPr>
          <p:cNvPr id="5" name="Picture 5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FBFF137A-0AD0-4067-271B-51C9D2BFAF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"/>
          <a:stretch/>
        </p:blipFill>
        <p:spPr>
          <a:xfrm>
            <a:off x="8080882" y="316236"/>
            <a:ext cx="2991122" cy="2733909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7" name="Picture 7" descr="A picture containing device, scale&#10;&#10;Description automatically generated">
            <a:extLst>
              <a:ext uri="{FF2B5EF4-FFF2-40B4-BE49-F238E27FC236}">
                <a16:creationId xmlns:a16="http://schemas.microsoft.com/office/drawing/2014/main" id="{B8855753-3A2E-78B7-9F19-A376CC740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969" y="4918688"/>
            <a:ext cx="2988387" cy="1760683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55952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26AF-8C7A-020C-F333-1375F31F5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317492" cy="1077229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Calibri Light"/>
              </a:rPr>
              <a:t>Cheating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FF8E7-5C2B-AA5F-507E-20304269C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03" y="2052116"/>
            <a:ext cx="3317493" cy="3997828"/>
          </a:xfrm>
        </p:spPr>
        <p:txBody>
          <a:bodyPr vert="horz" lIns="91440" tIns="45720" rIns="91440" bIns="45720" rtlCol="0">
            <a:normAutofit/>
          </a:bodyPr>
          <a:lstStyle/>
          <a:p>
            <a:pPr marL="344170" indent="-344170"/>
            <a:endParaRPr lang="en-US" sz="1800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b="1">
                <a:ea typeface="+mn-lt"/>
                <a:cs typeface="+mn-lt"/>
              </a:rPr>
              <a:t>After admitting his insecurities, Linda complements Willy so feels better, this brings back memories of when he was cheating on another woman during a trip. </a:t>
            </a:r>
          </a:p>
          <a:p>
            <a:pPr marL="344170" indent="-344170"/>
            <a:endParaRPr lang="en-US" sz="1800" b="1">
              <a:solidFill>
                <a:schemeClr val="bg1"/>
              </a:solidFill>
              <a:highlight>
                <a:srgbClr val="FF0000"/>
              </a:highlight>
              <a:ea typeface="+mn-lt"/>
              <a:cs typeface="+mn-lt"/>
            </a:endParaRPr>
          </a:p>
        </p:txBody>
      </p:sp>
      <p:pic>
        <p:nvPicPr>
          <p:cNvPr id="4" name="Picture 4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6F972B37-ABD9-A2C1-CD74-349754425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766" y="974651"/>
            <a:ext cx="4651619" cy="4909360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195820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F9C4-57A7-94B4-1C5C-F0EB2400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718" y="566917"/>
            <a:ext cx="4168377" cy="1077229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Calibri Light"/>
              </a:rPr>
              <a:t>The Stockings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F4B0F-3CB4-1773-21E0-CFA92F8EF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356" y="1232243"/>
            <a:ext cx="7738892" cy="4759828"/>
          </a:xfrm>
        </p:spPr>
        <p:txBody>
          <a:bodyPr vert="horz" lIns="91440" tIns="45720" rIns="91440" bIns="45720" rtlCol="0">
            <a:normAutofit/>
          </a:bodyPr>
          <a:lstStyle/>
          <a:p>
            <a:pPr marL="344170" indent="-344170"/>
            <a:r>
              <a:rPr lang="en-US" sz="1800" b="1">
                <a:ea typeface="+mn-lt"/>
                <a:cs typeface="+mn-lt"/>
              </a:rPr>
              <a:t>Willy feels guilty that he bought stockings for the woman in his affair but can’t buy them for Linda and is angry he can’t afford them.</a:t>
            </a:r>
            <a:endParaRPr lang="en-US" sz="1800">
              <a:ea typeface="+mn-lt"/>
              <a:cs typeface="+mn-lt"/>
            </a:endParaRPr>
          </a:p>
          <a:p>
            <a:pPr marL="344170" indent="-344170"/>
            <a:endParaRPr lang="en-US" sz="1800" b="1">
              <a:ea typeface="+mn-lt"/>
              <a:cs typeface="+mn-lt"/>
            </a:endParaRPr>
          </a:p>
          <a:p>
            <a:pPr marL="344170" indent="-344170"/>
            <a:r>
              <a:rPr lang="en-US" sz="1800" b="1">
                <a:ea typeface="+mn-lt"/>
                <a:cs typeface="+mn-lt"/>
              </a:rPr>
              <a:t>“they’re so expensive” (39) - Linda</a:t>
            </a:r>
            <a:endParaRPr lang="en-US" sz="1800" b="1">
              <a:cs typeface="Arial" panose="020B0604020202020204"/>
            </a:endParaRPr>
          </a:p>
          <a:p>
            <a:pPr marL="344170" indent="-344170"/>
            <a:endParaRPr lang="en-US" sz="1800">
              <a:cs typeface="Arial" panose="020B0604020202020204"/>
            </a:endParaRPr>
          </a:p>
          <a:p>
            <a:pPr marL="344170" indent="-344170"/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645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66C7-4635-10B9-37A5-8D1AA053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23" y="500163"/>
            <a:ext cx="7197525" cy="1344854"/>
          </a:xfrm>
        </p:spPr>
        <p:txBody>
          <a:bodyPr/>
          <a:lstStyle/>
          <a:p>
            <a:r>
              <a:rPr lang="en-US">
                <a:cs typeface="Calibri Light"/>
              </a:rPr>
              <a:t>Works Cited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64FE9-A9AA-A625-A269-07D8508B2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Miller, Arthur. Death of a Salesman (Penguin Plays). New York: Penguin Books USA, 1998. Print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Images:</a:t>
            </a:r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Bufflamano</a:t>
            </a:r>
            <a:r>
              <a:rPr lang="en-US" dirty="0">
                <a:ea typeface="+mn-lt"/>
                <a:cs typeface="+mn-lt"/>
              </a:rPr>
              <a:t>, Lucio. “Facts about Cheating &amp; Cheaters (Science vs Myths).” </a:t>
            </a:r>
            <a:r>
              <a:rPr lang="en-US" i="1" dirty="0">
                <a:ea typeface="+mn-lt"/>
                <a:cs typeface="+mn-lt"/>
              </a:rPr>
              <a:t>The Power Moves</a:t>
            </a:r>
            <a:r>
              <a:rPr lang="en-US" dirty="0">
                <a:ea typeface="+mn-lt"/>
                <a:cs typeface="+mn-lt"/>
              </a:rPr>
              <a:t>. Accessed on 7 Jan. 2023</a:t>
            </a:r>
            <a:endParaRPr lang="en-US" sz="18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“[Hot Item] High Precision Weighing Scale with Big Display 30kg (GC-27).” </a:t>
            </a:r>
            <a:r>
              <a:rPr lang="en-US" i="1" dirty="0">
                <a:ea typeface="+mn-lt"/>
                <a:cs typeface="+mn-lt"/>
              </a:rPr>
              <a:t>Made-In-China</a:t>
            </a:r>
            <a:r>
              <a:rPr lang="en-US" dirty="0">
                <a:ea typeface="+mn-lt"/>
                <a:cs typeface="+mn-lt"/>
              </a:rPr>
              <a:t>, Focus Technology Co., Ltd. Accessed on 7 Jan. 2023</a:t>
            </a:r>
            <a:endParaRPr lang="en-US" dirty="0">
              <a:cs typeface="Arial" panose="020B0604020202020204"/>
            </a:endParaRPr>
          </a:p>
          <a:p>
            <a:pPr marL="0" indent="0">
              <a:buNone/>
            </a:pPr>
            <a:r>
              <a:rPr lang="en-US" dirty="0">
                <a:cs typeface="Arial" panose="020B0604020202020204"/>
              </a:rPr>
              <a:t>“Lack of Money Clipart.” </a:t>
            </a:r>
            <a:r>
              <a:rPr lang="en-US" i="1" dirty="0" err="1">
                <a:cs typeface="Arial" panose="020B0604020202020204"/>
              </a:rPr>
              <a:t>Clipground</a:t>
            </a:r>
            <a:r>
              <a:rPr lang="en-US" dirty="0">
                <a:cs typeface="Arial" panose="020B0604020202020204"/>
              </a:rPr>
              <a:t>. Accessed on 7 Jan. 2023</a:t>
            </a:r>
          </a:p>
          <a:p>
            <a:pPr marL="344170" indent="-344170"/>
            <a:endParaRPr lang="en-US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02839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Madison</vt:lpstr>
      <vt:lpstr>Death of a Salesman Scene 4 – Memory 2</vt:lpstr>
      <vt:lpstr>Perception and Debt </vt:lpstr>
      <vt:lpstr>Cheating</vt:lpstr>
      <vt:lpstr>The Stockings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56</cp:revision>
  <dcterms:created xsi:type="dcterms:W3CDTF">2023-01-04T21:28:25Z</dcterms:created>
  <dcterms:modified xsi:type="dcterms:W3CDTF">2023-01-20T23:13:25Z</dcterms:modified>
</cp:coreProperties>
</file>