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5" r:id="rId4"/>
  </p:sldMasterIdLst>
  <p:sldIdLst>
    <p:sldId id="348" r:id="rId5"/>
    <p:sldId id="349" r:id="rId6"/>
    <p:sldId id="285" r:id="rId7"/>
    <p:sldId id="265" r:id="rId8"/>
    <p:sldId id="351" r:id="rId9"/>
    <p:sldId id="353" r:id="rId10"/>
    <p:sldId id="263" r:id="rId11"/>
    <p:sldId id="354" r:id="rId12"/>
    <p:sldId id="34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A1A"/>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34" autoAdjust="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2CD6-A5A6-483B-8747-E669CD923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58443F1-FF20-4322-BAEB-FF5A899978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AEF4EC-0EFB-4738-B470-819BC68C0443}"/>
              </a:ext>
            </a:extLst>
          </p:cNvPr>
          <p:cNvSpPr>
            <a:spLocks noGrp="1"/>
          </p:cNvSpPr>
          <p:nvPr>
            <p:ph type="dt" sz="half" idx="10"/>
          </p:nvPr>
        </p:nvSpPr>
        <p:spPr/>
        <p:txBody>
          <a:bodyPr/>
          <a:lstStyle/>
          <a:p>
            <a:fld id="{9184DA70-C731-4C70-880D-CCD4705E623C}" type="datetime1">
              <a:rPr lang="en-US" smtClean="0"/>
              <a:t>5/31/2020</a:t>
            </a:fld>
            <a:endParaRPr lang="en-US" dirty="0"/>
          </a:p>
        </p:txBody>
      </p:sp>
      <p:sp>
        <p:nvSpPr>
          <p:cNvPr id="5" name="Footer Placeholder 4">
            <a:extLst>
              <a:ext uri="{FF2B5EF4-FFF2-40B4-BE49-F238E27FC236}">
                <a16:creationId xmlns:a16="http://schemas.microsoft.com/office/drawing/2014/main" id="{93BA2944-9D5F-4CC9-B25F-581729C81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C0BBEF-B988-43CA-9B80-AF894E2A67C9}"/>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Oval 6">
            <a:extLst>
              <a:ext uri="{FF2B5EF4-FFF2-40B4-BE49-F238E27FC236}">
                <a16:creationId xmlns:a16="http://schemas.microsoft.com/office/drawing/2014/main" id="{FFCE415A-1BA2-4EE0-964B-BA614E431C11}"/>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BED1BC7-1A36-4D04-9A83-F0A50F2BFB94}"/>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BC017EC-5C15-486D-A6D9-626394438588}"/>
              </a:ext>
            </a:extLst>
          </p:cNvPr>
          <p:cNvSpPr/>
          <p:nvPr userDrawn="1"/>
        </p:nvSpPr>
        <p:spPr>
          <a:xfrm>
            <a:off x="5664569" y="541205"/>
            <a:ext cx="283407" cy="28340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C804BEE-0712-47DA-87E4-BA3D425B05F0}"/>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D4A7651-3636-40F0-9E77-08E5AE2FBFE1}"/>
              </a:ext>
            </a:extLst>
          </p:cNvPr>
          <p:cNvSpPr/>
          <p:nvPr userDrawn="1"/>
        </p:nvSpPr>
        <p:spPr>
          <a:xfrm>
            <a:off x="0" y="-1994"/>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192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5237-6C66-4D15-B255-679C527F21D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7437FCB-D22A-4C6B-97CE-8DBD167729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81F87B-03F3-4213-A3F0-2BAC01F3919F}"/>
              </a:ext>
            </a:extLst>
          </p:cNvPr>
          <p:cNvSpPr>
            <a:spLocks noGrp="1"/>
          </p:cNvSpPr>
          <p:nvPr>
            <p:ph type="dt" sz="half" idx="10"/>
          </p:nvPr>
        </p:nvSpPr>
        <p:spPr/>
        <p:txBody>
          <a:bodyPr/>
          <a:lstStyle/>
          <a:p>
            <a:fld id="{62D6E202-B606-4609-B914-27C9371A1F6D}" type="datetime1">
              <a:rPr lang="en-US" smtClean="0"/>
              <a:t>5/31/2020</a:t>
            </a:fld>
            <a:endParaRPr lang="en-US" dirty="0"/>
          </a:p>
        </p:txBody>
      </p:sp>
      <p:sp>
        <p:nvSpPr>
          <p:cNvPr id="5" name="Footer Placeholder 4">
            <a:extLst>
              <a:ext uri="{FF2B5EF4-FFF2-40B4-BE49-F238E27FC236}">
                <a16:creationId xmlns:a16="http://schemas.microsoft.com/office/drawing/2014/main" id="{6E2D3DCE-7B95-4C01-8FD2-8306E83BC0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484E6-4AFE-4F01-947B-7A516289E2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63238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93881-9A55-48D4-9592-F3AAE29491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39FE15E-BA69-4F90-894D-2FB00CB40A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E8E649-A86B-4506-A70F-AEB5957352C8}"/>
              </a:ext>
            </a:extLst>
          </p:cNvPr>
          <p:cNvSpPr>
            <a:spLocks noGrp="1"/>
          </p:cNvSpPr>
          <p:nvPr>
            <p:ph type="dt" sz="half" idx="10"/>
          </p:nvPr>
        </p:nvSpPr>
        <p:spPr/>
        <p:txBody>
          <a:bodyPr/>
          <a:lstStyle/>
          <a:p>
            <a:fld id="{62D6E202-B606-4609-B914-27C9371A1F6D}" type="datetime1">
              <a:rPr lang="en-US" smtClean="0"/>
              <a:t>5/31/2020</a:t>
            </a:fld>
            <a:endParaRPr lang="en-US" dirty="0"/>
          </a:p>
        </p:txBody>
      </p:sp>
      <p:sp>
        <p:nvSpPr>
          <p:cNvPr id="5" name="Footer Placeholder 4">
            <a:extLst>
              <a:ext uri="{FF2B5EF4-FFF2-40B4-BE49-F238E27FC236}">
                <a16:creationId xmlns:a16="http://schemas.microsoft.com/office/drawing/2014/main" id="{9C0A1A31-B05B-4775-B8C5-273F1B2189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A3506-7B39-4B68-A21D-6B9E511A9F2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15352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5/31/2020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Picture Placeholder 3">
            <a:extLst>
              <a:ext uri="{FF2B5EF4-FFF2-40B4-BE49-F238E27FC236}">
                <a16:creationId xmlns:a16="http://schemas.microsoft.com/office/drawing/2014/main" id="{C950F4E3-11A9-2549-A00D-601AEF6E49A4}"/>
              </a:ext>
            </a:extLst>
          </p:cNvPr>
          <p:cNvSpPr>
            <a:spLocks noGrp="1"/>
          </p:cNvSpPr>
          <p:nvPr>
            <p:ph type="pic" sz="quarter" idx="13"/>
          </p:nvPr>
        </p:nvSpPr>
        <p:spPr>
          <a:xfrm>
            <a:off x="1097279" y="2160508"/>
            <a:ext cx="2919413" cy="2919413"/>
          </a:xfrm>
          <a:prstGeom prst="ellipse">
            <a:avLst/>
          </a:prstGeom>
          <a:solidFill>
            <a:srgbClr val="EDEFF7"/>
          </a:solidFill>
          <a:ln w="38100">
            <a:solidFill>
              <a:schemeClr val="accent3"/>
            </a:solidFill>
          </a:ln>
        </p:spPr>
        <p:txBody>
          <a:bodyPr anchor="ctr"/>
          <a:lstStyle>
            <a:lvl1pPr algn="ctr">
              <a:defRPr/>
            </a:lvl1pPr>
          </a:lstStyle>
          <a:p>
            <a:r>
              <a:rPr lang="en-US"/>
              <a:t>Click icon to add picture</a:t>
            </a:r>
            <a:endParaRPr lang="en-US" dirty="0"/>
          </a:p>
        </p:txBody>
      </p:sp>
      <p:sp>
        <p:nvSpPr>
          <p:cNvPr id="21" name="Picture Placeholder 3">
            <a:extLst>
              <a:ext uri="{FF2B5EF4-FFF2-40B4-BE49-F238E27FC236}">
                <a16:creationId xmlns:a16="http://schemas.microsoft.com/office/drawing/2014/main" id="{21B5A175-E633-E74F-AE3B-DF58F989F443}"/>
              </a:ext>
            </a:extLst>
          </p:cNvPr>
          <p:cNvSpPr>
            <a:spLocks noGrp="1"/>
          </p:cNvSpPr>
          <p:nvPr>
            <p:ph type="pic" sz="quarter" idx="14"/>
          </p:nvPr>
        </p:nvSpPr>
        <p:spPr>
          <a:xfrm>
            <a:off x="4659186" y="2160508"/>
            <a:ext cx="2919413" cy="2919413"/>
          </a:xfrm>
          <a:prstGeom prst="ellipse">
            <a:avLst/>
          </a:prstGeom>
          <a:solidFill>
            <a:srgbClr val="EDEFF7"/>
          </a:solidFill>
          <a:ln w="38100">
            <a:solidFill>
              <a:schemeClr val="accent6"/>
            </a:solidFill>
          </a:ln>
        </p:spPr>
        <p:txBody>
          <a:bodyPr anchor="ctr"/>
          <a:lstStyle>
            <a:lvl1pPr algn="ctr">
              <a:defRPr/>
            </a:lvl1pPr>
          </a:lstStyle>
          <a:p>
            <a:r>
              <a:rPr lang="en-US"/>
              <a:t>Click icon to add picture</a:t>
            </a:r>
            <a:endParaRPr lang="en-US" dirty="0"/>
          </a:p>
        </p:txBody>
      </p:sp>
      <p:sp>
        <p:nvSpPr>
          <p:cNvPr id="22" name="Picture Placeholder 3">
            <a:extLst>
              <a:ext uri="{FF2B5EF4-FFF2-40B4-BE49-F238E27FC236}">
                <a16:creationId xmlns:a16="http://schemas.microsoft.com/office/drawing/2014/main" id="{261D2778-BA56-D247-9B2C-28D010C9D4E2}"/>
              </a:ext>
            </a:extLst>
          </p:cNvPr>
          <p:cNvSpPr>
            <a:spLocks noGrp="1"/>
          </p:cNvSpPr>
          <p:nvPr>
            <p:ph type="pic" sz="quarter" idx="15"/>
          </p:nvPr>
        </p:nvSpPr>
        <p:spPr>
          <a:xfrm>
            <a:off x="8221093" y="2160508"/>
            <a:ext cx="2919413" cy="2919413"/>
          </a:xfrm>
          <a:prstGeom prst="ellipse">
            <a:avLst/>
          </a:prstGeom>
          <a:solidFill>
            <a:srgbClr val="EDEFF7"/>
          </a:solidFill>
          <a:ln w="38100">
            <a:solidFill>
              <a:schemeClr val="accent1"/>
            </a:solidFill>
          </a:ln>
        </p:spPr>
        <p:txBody>
          <a:bodyPr anchor="ctr"/>
          <a:lstStyle>
            <a:lvl1pPr algn="ctr">
              <a:defRPr/>
            </a:lvl1pPr>
          </a:lstStyle>
          <a:p>
            <a:r>
              <a:rPr lang="en-US"/>
              <a:t>Click icon to add picture</a:t>
            </a:r>
            <a:endParaRPr lang="en-US" dirty="0"/>
          </a:p>
        </p:txBody>
      </p:sp>
      <p:sp>
        <p:nvSpPr>
          <p:cNvPr id="23" name="Text Placeholder 3">
            <a:extLst>
              <a:ext uri="{FF2B5EF4-FFF2-40B4-BE49-F238E27FC236}">
                <a16:creationId xmlns:a16="http://schemas.microsoft.com/office/drawing/2014/main" id="{2DAF6EFF-134E-BA40-8B51-917FDE13C076}"/>
              </a:ext>
            </a:extLst>
          </p:cNvPr>
          <p:cNvSpPr>
            <a:spLocks noGrp="1"/>
          </p:cNvSpPr>
          <p:nvPr>
            <p:ph type="body" sz="half" idx="2" hasCustomPrompt="1"/>
          </p:nvPr>
        </p:nvSpPr>
        <p:spPr>
          <a:xfrm>
            <a:off x="1097279"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sp>
        <p:nvSpPr>
          <p:cNvPr id="24" name="Text Placeholder 3">
            <a:extLst>
              <a:ext uri="{FF2B5EF4-FFF2-40B4-BE49-F238E27FC236}">
                <a16:creationId xmlns:a16="http://schemas.microsoft.com/office/drawing/2014/main" id="{188BF917-678C-1249-95B9-7FD2AC7B2231}"/>
              </a:ext>
            </a:extLst>
          </p:cNvPr>
          <p:cNvSpPr>
            <a:spLocks noGrp="1"/>
          </p:cNvSpPr>
          <p:nvPr>
            <p:ph type="body" sz="half" idx="16" hasCustomPrompt="1"/>
          </p:nvPr>
        </p:nvSpPr>
        <p:spPr>
          <a:xfrm>
            <a:off x="4666773"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sp>
        <p:nvSpPr>
          <p:cNvPr id="25" name="Text Placeholder 3">
            <a:extLst>
              <a:ext uri="{FF2B5EF4-FFF2-40B4-BE49-F238E27FC236}">
                <a16:creationId xmlns:a16="http://schemas.microsoft.com/office/drawing/2014/main" id="{BAFF17AE-3EA2-2D47-BCDD-E5587B127062}"/>
              </a:ext>
            </a:extLst>
          </p:cNvPr>
          <p:cNvSpPr>
            <a:spLocks noGrp="1"/>
          </p:cNvSpPr>
          <p:nvPr>
            <p:ph type="body" sz="half" idx="17" hasCustomPrompt="1"/>
          </p:nvPr>
        </p:nvSpPr>
        <p:spPr>
          <a:xfrm>
            <a:off x="8236267"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grpSp>
        <p:nvGrpSpPr>
          <p:cNvPr id="26" name="Group 25">
            <a:extLst>
              <a:ext uri="{FF2B5EF4-FFF2-40B4-BE49-F238E27FC236}">
                <a16:creationId xmlns:a16="http://schemas.microsoft.com/office/drawing/2014/main" id="{F2D7EDB7-7C02-0245-8A1F-553F094A4429}"/>
              </a:ext>
            </a:extLst>
          </p:cNvPr>
          <p:cNvGrpSpPr/>
          <p:nvPr userDrawn="1"/>
        </p:nvGrpSpPr>
        <p:grpSpPr>
          <a:xfrm rot="5400000">
            <a:off x="-21619" y="1088453"/>
            <a:ext cx="910099" cy="99010"/>
            <a:chOff x="622418" y="280927"/>
            <a:chExt cx="2335705" cy="254101"/>
          </a:xfrm>
        </p:grpSpPr>
        <p:sp>
          <p:nvSpPr>
            <p:cNvPr id="27" name="Oval 26">
              <a:extLst>
                <a:ext uri="{FF2B5EF4-FFF2-40B4-BE49-F238E27FC236}">
                  <a16:creationId xmlns:a16="http://schemas.microsoft.com/office/drawing/2014/main" id="{8CF5D165-4F6F-2447-8B9E-8B0D94808ED3}"/>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46C35C7-7133-4C43-BBF7-575440F7BAD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33DD7BE-C379-5C42-9FB0-EF72161049F4}"/>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43DFC41-C6DE-7942-9358-E23A1EE8759D}"/>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2ABB593-7229-9548-8BCC-C947B1BF8D93}"/>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86D2413-D60D-484E-ACAB-31891AFDA133}"/>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itle 1">
            <a:extLst>
              <a:ext uri="{FF2B5EF4-FFF2-40B4-BE49-F238E27FC236}">
                <a16:creationId xmlns:a16="http://schemas.microsoft.com/office/drawing/2014/main" id="{86090E0F-345E-3D4B-8886-95D8A4A77CE7}"/>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Tree>
    <p:extLst>
      <p:ext uri="{BB962C8B-B14F-4D97-AF65-F5344CB8AC3E}">
        <p14:creationId xmlns:p14="http://schemas.microsoft.com/office/powerpoint/2010/main" val="3885213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5/31/2020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5751389" cy="1369074"/>
          </a:xfrm>
          <a:prstGeom prst="rect">
            <a:avLst/>
          </a:prstGeom>
        </p:spPr>
        <p:txBody>
          <a:bodyPr lIns="0" rIns="0" anchor="ctr">
            <a:normAutofit/>
          </a:bodyPr>
          <a:lstStyle>
            <a:lvl1pPr>
              <a:defRPr sz="4000" cap="all" baseline="0"/>
            </a:lvl1pPr>
          </a:lstStyle>
          <a:p>
            <a:r>
              <a:rPr lang="en-US" dirty="0"/>
              <a:t>Title Goes Here</a:t>
            </a:r>
          </a:p>
        </p:txBody>
      </p:sp>
      <p:sp>
        <p:nvSpPr>
          <p:cNvPr id="21" name="Picture Placeholder 20">
            <a:extLst>
              <a:ext uri="{FF2B5EF4-FFF2-40B4-BE49-F238E27FC236}">
                <a16:creationId xmlns:a16="http://schemas.microsoft.com/office/drawing/2014/main" id="{384D173E-9054-4C40-98EA-A6EAC4D8511B}"/>
              </a:ext>
            </a:extLst>
          </p:cNvPr>
          <p:cNvSpPr>
            <a:spLocks noGrp="1"/>
          </p:cNvSpPr>
          <p:nvPr>
            <p:ph type="pic" sz="quarter" idx="13"/>
          </p:nvPr>
        </p:nvSpPr>
        <p:spPr>
          <a:xfrm>
            <a:off x="7921641" y="0"/>
            <a:ext cx="4270360" cy="6858001"/>
          </a:xfrm>
          <a:custGeom>
            <a:avLst/>
            <a:gdLst>
              <a:gd name="connsiteX0" fmla="*/ 1904091 w 4305219"/>
              <a:gd name="connsiteY0" fmla="*/ 0 h 6913983"/>
              <a:gd name="connsiteX1" fmla="*/ 4305219 w 4305219"/>
              <a:gd name="connsiteY1" fmla="*/ 0 h 6913983"/>
              <a:gd name="connsiteX2" fmla="*/ 4305219 w 4305219"/>
              <a:gd name="connsiteY2" fmla="*/ 6913983 h 6913983"/>
              <a:gd name="connsiteX3" fmla="*/ 1818156 w 4305219"/>
              <a:gd name="connsiteY3" fmla="*/ 6913983 h 6913983"/>
              <a:gd name="connsiteX4" fmla="*/ 1507580 w 4305219"/>
              <a:gd name="connsiteY4" fmla="*/ 6681739 h 6913983"/>
              <a:gd name="connsiteX5" fmla="*/ 0 w 4305219"/>
              <a:gd name="connsiteY5" fmla="*/ 3484983 h 6913983"/>
              <a:gd name="connsiteX6" fmla="*/ 1826504 w 4305219"/>
              <a:gd name="connsiteY6" fmla="*/ 49741 h 69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219" h="6913983">
                <a:moveTo>
                  <a:pt x="1904091" y="0"/>
                </a:moveTo>
                <a:lnTo>
                  <a:pt x="4305219" y="0"/>
                </a:lnTo>
                <a:lnTo>
                  <a:pt x="4305219" y="6913983"/>
                </a:lnTo>
                <a:lnTo>
                  <a:pt x="1818156" y="6913983"/>
                </a:lnTo>
                <a:lnTo>
                  <a:pt x="1507580" y="6681739"/>
                </a:lnTo>
                <a:cubicBezTo>
                  <a:pt x="586863" y="5921896"/>
                  <a:pt x="0" y="4771974"/>
                  <a:pt x="0" y="3484983"/>
                </a:cubicBezTo>
                <a:cubicBezTo>
                  <a:pt x="0" y="2054993"/>
                  <a:pt x="724522" y="794225"/>
                  <a:pt x="1826504" y="49741"/>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a:noAutofit/>
          </a:bodyPr>
          <a:lstStyle/>
          <a:p>
            <a:r>
              <a:rPr lang="en-US"/>
              <a:t>Click icon to add picture</a:t>
            </a:r>
            <a:endParaRPr lang="en-US" dirty="0"/>
          </a:p>
        </p:txBody>
      </p:sp>
      <p:sp>
        <p:nvSpPr>
          <p:cNvPr id="18" name="Content Placeholder 2">
            <a:extLst>
              <a:ext uri="{FF2B5EF4-FFF2-40B4-BE49-F238E27FC236}">
                <a16:creationId xmlns:a16="http://schemas.microsoft.com/office/drawing/2014/main" id="{881322FE-E286-E344-B332-CF37E6CAD2DC}"/>
              </a:ext>
            </a:extLst>
          </p:cNvPr>
          <p:cNvSpPr>
            <a:spLocks noGrp="1"/>
          </p:cNvSpPr>
          <p:nvPr>
            <p:ph sz="half" idx="1"/>
          </p:nvPr>
        </p:nvSpPr>
        <p:spPr>
          <a:xfrm>
            <a:off x="1097278" y="2322728"/>
            <a:ext cx="5751389" cy="4032225"/>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1801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5/31/2020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21" name="Group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Oval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9" name="Oval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7873" y="758952"/>
            <a:ext cx="7356255" cy="3566160"/>
          </a:xfrm>
          <a:prstGeom prst="rect">
            <a:avLst/>
          </a:prstGeom>
        </p:spPr>
        <p:txBody>
          <a:bodyPr anchor="b" anchorCtr="0">
            <a:normAutofit/>
          </a:bodyPr>
          <a:lstStyle>
            <a:lvl1pPr algn="ctr">
              <a:lnSpc>
                <a:spcPct val="90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17873" y="4663440"/>
            <a:ext cx="7356255" cy="1143000"/>
          </a:xfrm>
        </p:spPr>
        <p:txBody>
          <a:bodyPr lIns="91440" rIns="91440" anchor="t" anchorCtr="0">
            <a:normAutofit/>
          </a:bodyPr>
          <a:lstStyle>
            <a:lvl1pPr marL="0" indent="0" algn="ctr">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158240" y="4485132"/>
            <a:ext cx="9875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5/31/2020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Oval 11">
            <a:extLst>
              <a:ext uri="{FF2B5EF4-FFF2-40B4-BE49-F238E27FC236}">
                <a16:creationId xmlns:a16="http://schemas.microsoft.com/office/drawing/2014/main" id="{8675A452-E352-BE40-9E44-7C0E90F4DBC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2E00246-7C7C-8E48-B95E-02BE89F197F5}"/>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BF1652A-A323-BC48-9A00-7ECF1C4E1DA4}"/>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733BC29-8FD1-CB45-8FF6-0C7CC3CB423D}"/>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C67EB1F-C984-B840-BD1F-FD174D01A3AF}"/>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9D75F8B1-A294-E349-BD08-B06B2954212A}"/>
              </a:ext>
            </a:extLst>
          </p:cNvPr>
          <p:cNvGrpSpPr/>
          <p:nvPr userDrawn="1"/>
        </p:nvGrpSpPr>
        <p:grpSpPr>
          <a:xfrm>
            <a:off x="495300" y="0"/>
            <a:ext cx="11201400" cy="6880860"/>
            <a:chOff x="495300" y="0"/>
            <a:chExt cx="11201400" cy="6880860"/>
          </a:xfrm>
        </p:grpSpPr>
        <p:sp>
          <p:nvSpPr>
            <p:cNvPr id="33" name="Freeform 32">
              <a:extLst>
                <a:ext uri="{FF2B5EF4-FFF2-40B4-BE49-F238E27FC236}">
                  <a16:creationId xmlns:a16="http://schemas.microsoft.com/office/drawing/2014/main" id="{5942EFAD-842E-9C46-9853-C0F135D24007}"/>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BE0B7AF7-52C0-EB45-93DE-79DFF44F5AAE}"/>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698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5/31/2020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1" name="Group 10">
            <a:extLst>
              <a:ext uri="{FF2B5EF4-FFF2-40B4-BE49-F238E27FC236}">
                <a16:creationId xmlns:a16="http://schemas.microsoft.com/office/drawing/2014/main" id="{D06E6D77-4CA3-764C-99E1-7D2CFE6B929E}"/>
              </a:ext>
            </a:extLst>
          </p:cNvPr>
          <p:cNvGrpSpPr/>
          <p:nvPr userDrawn="1"/>
        </p:nvGrpSpPr>
        <p:grpSpPr>
          <a:xfrm rot="5400000">
            <a:off x="-21619" y="1088453"/>
            <a:ext cx="910099" cy="99010"/>
            <a:chOff x="622418" y="280927"/>
            <a:chExt cx="2335705" cy="254101"/>
          </a:xfrm>
        </p:grpSpPr>
        <p:sp>
          <p:nvSpPr>
            <p:cNvPr id="12" name="Oval 11">
              <a:extLst>
                <a:ext uri="{FF2B5EF4-FFF2-40B4-BE49-F238E27FC236}">
                  <a16:creationId xmlns:a16="http://schemas.microsoft.com/office/drawing/2014/main" id="{1D155117-8A2A-414B-9598-C2919DF747DC}"/>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838F88-99DE-9246-A83B-9C7DB6AE99EF}"/>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031FBA2-FD0D-7346-8941-4861923E15CF}"/>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22D5D5E-3339-5D47-9E1C-8897082672DB}"/>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3BE7267-458F-A141-8480-10E9FB55367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71A438B-57BE-F445-AFBB-BBB2270E9BB4}"/>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
            <a:extLst>
              <a:ext uri="{FF2B5EF4-FFF2-40B4-BE49-F238E27FC236}">
                <a16:creationId xmlns:a16="http://schemas.microsoft.com/office/drawing/2014/main" id="{040C74AA-3663-2A49-AA62-C9207F22BF3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9" name="Oval 18">
            <a:extLst>
              <a:ext uri="{FF2B5EF4-FFF2-40B4-BE49-F238E27FC236}">
                <a16:creationId xmlns:a16="http://schemas.microsoft.com/office/drawing/2014/main" id="{8E70AAE0-F405-8C4D-B2F2-BC73ABD2560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C72AC8A-19AA-5641-88DA-414732A1A643}"/>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0FF4153-FE4A-204C-B4B4-F331F8058F73}"/>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0910027-B57E-5C4C-B196-C2CF16EB6B83}"/>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5/31/2020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DD896C11-7092-DD43-9676-23A81081B759}"/>
              </a:ext>
            </a:extLst>
          </p:cNvPr>
          <p:cNvGrpSpPr/>
          <p:nvPr userDrawn="1"/>
        </p:nvGrpSpPr>
        <p:grpSpPr>
          <a:xfrm rot="5400000">
            <a:off x="-21619" y="1088453"/>
            <a:ext cx="910099" cy="99010"/>
            <a:chOff x="622418" y="280927"/>
            <a:chExt cx="2335705" cy="254101"/>
          </a:xfrm>
        </p:grpSpPr>
        <p:sp>
          <p:nvSpPr>
            <p:cNvPr id="14" name="Oval 13">
              <a:extLst>
                <a:ext uri="{FF2B5EF4-FFF2-40B4-BE49-F238E27FC236}">
                  <a16:creationId xmlns:a16="http://schemas.microsoft.com/office/drawing/2014/main" id="{D39FB8D4-533A-0C44-89B5-487470B0B82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42B0AB-C322-C14B-B2A1-E9F144473219}"/>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7ABE4C7-7926-3949-9205-07E33FB2D2CE}"/>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1B43F26-6C7C-4D43-9D1C-A0F792F54874}"/>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53D175F-F9D4-DD4E-81B9-495A2E867249}"/>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2D03A0-BBCF-2042-832A-8082F1377835}"/>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a:extLst>
              <a:ext uri="{FF2B5EF4-FFF2-40B4-BE49-F238E27FC236}">
                <a16:creationId xmlns:a16="http://schemas.microsoft.com/office/drawing/2014/main" id="{E2831508-70C2-2F43-998D-55CE4837BA4C}"/>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1" name="Oval 20">
            <a:extLst>
              <a:ext uri="{FF2B5EF4-FFF2-40B4-BE49-F238E27FC236}">
                <a16:creationId xmlns:a16="http://schemas.microsoft.com/office/drawing/2014/main" id="{5232ACE3-4E65-6243-9416-19BFA39FD92C}"/>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372105-F1CB-9149-A4B9-C151B3CCB9B4}"/>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AE2DDF3-5C18-5644-8994-8CD902656DE8}"/>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383F4E3-E6C1-BB40-90E6-290C140F9A07}"/>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5/31/2020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7" name="Oval 16">
            <a:extLst>
              <a:ext uri="{FF2B5EF4-FFF2-40B4-BE49-F238E27FC236}">
                <a16:creationId xmlns:a16="http://schemas.microsoft.com/office/drawing/2014/main" id="{7B23D2B0-E152-D14D-8154-8DD47BD10DF3}"/>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8A3BEDF6-5ABA-3B42-99BB-4438813B1A4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9CF8BE7-F2AC-AB4C-900F-F64D55111EFC}"/>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EF4254B-D281-684E-BD0B-63AEC0AC197C}"/>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DB48-4CBB-43B7-81B5-0BC0A9C3E9C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3E29129-5669-4885-9A59-E22FF80B1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42473A-F4B8-4D0C-BA31-17618581876C}"/>
              </a:ext>
            </a:extLst>
          </p:cNvPr>
          <p:cNvSpPr>
            <a:spLocks noGrp="1"/>
          </p:cNvSpPr>
          <p:nvPr>
            <p:ph type="dt" sz="half" idx="10"/>
          </p:nvPr>
        </p:nvSpPr>
        <p:spPr/>
        <p:txBody>
          <a:bodyPr/>
          <a:lstStyle/>
          <a:p>
            <a:fld id="{4BE1D723-8F53-4F53-90B0-1982A396982E}" type="datetime1">
              <a:rPr lang="en-US" smtClean="0"/>
              <a:t>5/31/2020</a:t>
            </a:fld>
            <a:endParaRPr lang="en-US" dirty="0"/>
          </a:p>
        </p:txBody>
      </p:sp>
      <p:sp>
        <p:nvSpPr>
          <p:cNvPr id="5" name="Footer Placeholder 4">
            <a:extLst>
              <a:ext uri="{FF2B5EF4-FFF2-40B4-BE49-F238E27FC236}">
                <a16:creationId xmlns:a16="http://schemas.microsoft.com/office/drawing/2014/main" id="{07680065-0EEF-4FF5-9D38-FE9971DDC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19E915-F40E-45F0-A454-0793F8F23D3D}"/>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7" name="Group 6">
            <a:extLst>
              <a:ext uri="{FF2B5EF4-FFF2-40B4-BE49-F238E27FC236}">
                <a16:creationId xmlns:a16="http://schemas.microsoft.com/office/drawing/2014/main" id="{B2AAD015-E653-46BA-8D7C-5F31D8321019}"/>
              </a:ext>
            </a:extLst>
          </p:cNvPr>
          <p:cNvGrpSpPr/>
          <p:nvPr userDrawn="1"/>
        </p:nvGrpSpPr>
        <p:grpSpPr>
          <a:xfrm rot="5400000">
            <a:off x="-21619" y="1088453"/>
            <a:ext cx="910099" cy="99010"/>
            <a:chOff x="622418" y="280927"/>
            <a:chExt cx="2335705" cy="254101"/>
          </a:xfrm>
        </p:grpSpPr>
        <p:sp>
          <p:nvSpPr>
            <p:cNvPr id="8" name="Oval 7">
              <a:extLst>
                <a:ext uri="{FF2B5EF4-FFF2-40B4-BE49-F238E27FC236}">
                  <a16:creationId xmlns:a16="http://schemas.microsoft.com/office/drawing/2014/main" id="{F8C688FD-E4FB-4521-BC48-1892FF574623}"/>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A04071A-8C66-4668-8841-231A9E23D194}"/>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2C5A145-A1A8-4310-92E9-D2D219EDC68E}"/>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A588722-D9B6-4ACE-B3FD-C55A26AF16AB}"/>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B4C823-0E8A-45CA-BB92-490758F6DF6C}"/>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B15E0C-8D02-4787-9D3D-929A4200FEEC}"/>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F7E541D2-35A1-48B6-93BD-C4928E7DA334}"/>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399E732-BD1F-4BA4-AF6B-833455866908}"/>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B292BAE-88B8-43AE-AD76-7157DCCC3D97}"/>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916920F-F997-4814-994E-92C44C3CEA78}"/>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726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461A-DCAA-46CF-B062-6D3789C0FE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3786A3E-C02E-47F2-A784-04290794D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1796B2-8967-489C-B839-F182051DD370}"/>
              </a:ext>
            </a:extLst>
          </p:cNvPr>
          <p:cNvSpPr>
            <a:spLocks noGrp="1"/>
          </p:cNvSpPr>
          <p:nvPr>
            <p:ph type="dt" sz="half" idx="10"/>
          </p:nvPr>
        </p:nvSpPr>
        <p:spPr/>
        <p:txBody>
          <a:bodyPr/>
          <a:lstStyle/>
          <a:p>
            <a:fld id="{97669AF7-7BEB-44E4-9852-375E34362B5B}" type="datetime1">
              <a:rPr lang="en-US" smtClean="0"/>
              <a:t>5/31/2020</a:t>
            </a:fld>
            <a:endParaRPr lang="en-US" dirty="0"/>
          </a:p>
        </p:txBody>
      </p:sp>
      <p:sp>
        <p:nvSpPr>
          <p:cNvPr id="5" name="Footer Placeholder 4">
            <a:extLst>
              <a:ext uri="{FF2B5EF4-FFF2-40B4-BE49-F238E27FC236}">
                <a16:creationId xmlns:a16="http://schemas.microsoft.com/office/drawing/2014/main" id="{96549480-4827-439D-A2AF-807BDD6A6F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2268E7-C48B-4CB2-99B3-6AB0974C69A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Oval 6">
            <a:extLst>
              <a:ext uri="{FF2B5EF4-FFF2-40B4-BE49-F238E27FC236}">
                <a16:creationId xmlns:a16="http://schemas.microsoft.com/office/drawing/2014/main" id="{C16BD91A-B9E4-44EE-BEA1-DCA2C5985DCC}"/>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B1F0924-3421-4FD7-A528-D33D5C27D2F8}"/>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63F4EA9-625A-47FB-B4C6-4FEF2C107240}"/>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3BF6D69-4706-442F-BF81-983BAB2A3AD0}"/>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35F04E7-7DD8-4F79-8947-51009FFB54DD}"/>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8E555CB-AEDB-4F1C-80BE-0618CA8E02DA}"/>
              </a:ext>
            </a:extLst>
          </p:cNvPr>
          <p:cNvGrpSpPr/>
          <p:nvPr userDrawn="1"/>
        </p:nvGrpSpPr>
        <p:grpSpPr>
          <a:xfrm>
            <a:off x="495300" y="0"/>
            <a:ext cx="11201400" cy="6880860"/>
            <a:chOff x="495300" y="0"/>
            <a:chExt cx="11201400" cy="6880860"/>
          </a:xfrm>
        </p:grpSpPr>
        <p:sp>
          <p:nvSpPr>
            <p:cNvPr id="13" name="Freeform 32">
              <a:extLst>
                <a:ext uri="{FF2B5EF4-FFF2-40B4-BE49-F238E27FC236}">
                  <a16:creationId xmlns:a16="http://schemas.microsoft.com/office/drawing/2014/main" id="{4B5E4F2A-E47F-4B21-9D35-6E68BE0FADCA}"/>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31">
              <a:extLst>
                <a:ext uri="{FF2B5EF4-FFF2-40B4-BE49-F238E27FC236}">
                  <a16:creationId xmlns:a16="http://schemas.microsoft.com/office/drawing/2014/main" id="{D5198AB5-B3FB-4D9C-A9E9-43BCC5EF2D8A}"/>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369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6D23-024D-4BE9-8E61-90E64EC2169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0FCEDD-BE84-494D-BBC2-482234D5A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75669CF-B325-4766-A54F-A72D7E49E7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9CF35B1-2392-4671-A07F-E63201B22796}"/>
              </a:ext>
            </a:extLst>
          </p:cNvPr>
          <p:cNvSpPr>
            <a:spLocks noGrp="1"/>
          </p:cNvSpPr>
          <p:nvPr>
            <p:ph type="dt" sz="half" idx="10"/>
          </p:nvPr>
        </p:nvSpPr>
        <p:spPr/>
        <p:txBody>
          <a:bodyPr/>
          <a:lstStyle/>
          <a:p>
            <a:fld id="{BAAAC38D-0552-4C82-B593-E6124DFADBE2}" type="datetime1">
              <a:rPr lang="en-US" smtClean="0"/>
              <a:t>5/31/2020</a:t>
            </a:fld>
            <a:endParaRPr lang="en-US" dirty="0"/>
          </a:p>
        </p:txBody>
      </p:sp>
      <p:sp>
        <p:nvSpPr>
          <p:cNvPr id="6" name="Footer Placeholder 5">
            <a:extLst>
              <a:ext uri="{FF2B5EF4-FFF2-40B4-BE49-F238E27FC236}">
                <a16:creationId xmlns:a16="http://schemas.microsoft.com/office/drawing/2014/main" id="{1118B817-79BB-437A-88F6-CEB1A737D8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C2E6E1-3FFF-423D-8315-2971583A29E6}"/>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8" name="Group 7">
            <a:extLst>
              <a:ext uri="{FF2B5EF4-FFF2-40B4-BE49-F238E27FC236}">
                <a16:creationId xmlns:a16="http://schemas.microsoft.com/office/drawing/2014/main" id="{C8BD7422-D71C-4587-998E-3A88BAFCE1A0}"/>
              </a:ext>
            </a:extLst>
          </p:cNvPr>
          <p:cNvGrpSpPr/>
          <p:nvPr userDrawn="1"/>
        </p:nvGrpSpPr>
        <p:grpSpPr>
          <a:xfrm rot="5400000">
            <a:off x="-21619" y="1088453"/>
            <a:ext cx="910099" cy="99010"/>
            <a:chOff x="622418" y="280927"/>
            <a:chExt cx="2335705" cy="254101"/>
          </a:xfrm>
        </p:grpSpPr>
        <p:sp>
          <p:nvSpPr>
            <p:cNvPr id="9" name="Oval 8">
              <a:extLst>
                <a:ext uri="{FF2B5EF4-FFF2-40B4-BE49-F238E27FC236}">
                  <a16:creationId xmlns:a16="http://schemas.microsoft.com/office/drawing/2014/main" id="{DD2F2615-701E-487F-B18A-AC9B6645F70D}"/>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E61FB92-AA07-4644-B020-52FA23108752}"/>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CFE00F9-4064-41F3-AF32-73B4A2FF9DF0}"/>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E7593E9-5D57-43D7-8CC0-73DD4F05F8CE}"/>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7ED4EFF-E7A3-4907-BC0F-4D5016D42365}"/>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B6890FA-EEFB-40DA-A4B0-1F93C1C5D6AF}"/>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Oval 14">
            <a:extLst>
              <a:ext uri="{FF2B5EF4-FFF2-40B4-BE49-F238E27FC236}">
                <a16:creationId xmlns:a16="http://schemas.microsoft.com/office/drawing/2014/main" id="{5E5102CE-70D2-44AE-B1E9-FB26095CE2CC}"/>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A4BC4A1-0F80-4CC6-9E65-50A200120BAF}"/>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8DE37A5-BEF0-4DD6-8DD6-6CD5AA503B8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4D697D5-C83F-46B8-B7F5-42619CFD0057}"/>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730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EF56-819A-4AA2-8885-F929A609DEF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81AF49-4097-4500-8E0B-8B545D5C6F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F7098A-36D8-42F3-A26E-6D9909EDC6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2A31E5-3F74-4022-A408-900A12319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D9C0A8-8601-4D5F-A4CA-AA0F8C52FC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78A8B51-59D1-4C4A-9622-A966139CA7D1}"/>
              </a:ext>
            </a:extLst>
          </p:cNvPr>
          <p:cNvSpPr>
            <a:spLocks noGrp="1"/>
          </p:cNvSpPr>
          <p:nvPr>
            <p:ph type="dt" sz="half" idx="10"/>
          </p:nvPr>
        </p:nvSpPr>
        <p:spPr/>
        <p:txBody>
          <a:bodyPr/>
          <a:lstStyle/>
          <a:p>
            <a:fld id="{D9DF0F1C-5577-4ACB-BB62-DF8F3C494C7E}" type="datetime1">
              <a:rPr lang="en-US" smtClean="0"/>
              <a:t>5/31/2020</a:t>
            </a:fld>
            <a:endParaRPr lang="en-US" dirty="0"/>
          </a:p>
        </p:txBody>
      </p:sp>
      <p:sp>
        <p:nvSpPr>
          <p:cNvPr id="8" name="Footer Placeholder 7">
            <a:extLst>
              <a:ext uri="{FF2B5EF4-FFF2-40B4-BE49-F238E27FC236}">
                <a16:creationId xmlns:a16="http://schemas.microsoft.com/office/drawing/2014/main" id="{007E7E1F-CB46-4472-B474-28D89CA4BA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BA0F00-B07B-46C3-9368-96DC047503E5}"/>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0" name="Group 9">
            <a:extLst>
              <a:ext uri="{FF2B5EF4-FFF2-40B4-BE49-F238E27FC236}">
                <a16:creationId xmlns:a16="http://schemas.microsoft.com/office/drawing/2014/main" id="{301D2CC1-8DC3-45C0-B886-3238305B2E6A}"/>
              </a:ext>
            </a:extLst>
          </p:cNvPr>
          <p:cNvGrpSpPr/>
          <p:nvPr userDrawn="1"/>
        </p:nvGrpSpPr>
        <p:grpSpPr>
          <a:xfrm rot="5400000">
            <a:off x="-21619" y="1088453"/>
            <a:ext cx="910099" cy="99010"/>
            <a:chOff x="622418" y="280927"/>
            <a:chExt cx="2335705" cy="254101"/>
          </a:xfrm>
        </p:grpSpPr>
        <p:sp>
          <p:nvSpPr>
            <p:cNvPr id="11" name="Oval 10">
              <a:extLst>
                <a:ext uri="{FF2B5EF4-FFF2-40B4-BE49-F238E27FC236}">
                  <a16:creationId xmlns:a16="http://schemas.microsoft.com/office/drawing/2014/main" id="{C736350A-4AA1-4F22-A104-01AF8199489A}"/>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B57BCF1-ADC1-4F44-85F2-302234772F7C}"/>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47769DD-2325-4F1E-9260-BEDA9533DE32}"/>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2BF1FD3-392D-4E0C-86FC-86F8C47BE9D4}"/>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E3E6CAA-DCDC-43DC-BE0E-036028920DCE}"/>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F280383-CC69-4BCA-8F54-FC9A73C4999C}"/>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6210BBC0-E13E-4563-A8B2-1F78572052A2}"/>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C3F6B83-363F-4A57-8496-F3531B1AF41C}"/>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B1A1A14-2017-4BC6-9F2F-78675E0E6BF6}"/>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3FB335-A517-4A6B-919D-5E68BC0AFF54}"/>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347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6487-8074-40C8-BED9-0BB94F30CED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A6ECE5-94A4-4F22-B491-0417A8F45880}"/>
              </a:ext>
            </a:extLst>
          </p:cNvPr>
          <p:cNvSpPr>
            <a:spLocks noGrp="1"/>
          </p:cNvSpPr>
          <p:nvPr>
            <p:ph type="dt" sz="half" idx="10"/>
          </p:nvPr>
        </p:nvSpPr>
        <p:spPr/>
        <p:txBody>
          <a:bodyPr/>
          <a:lstStyle/>
          <a:p>
            <a:fld id="{1775B394-D9F9-4F0C-B15D-605F45CB9E9F}" type="datetime1">
              <a:rPr lang="en-US" smtClean="0"/>
              <a:t>5/31/2020</a:t>
            </a:fld>
            <a:endParaRPr lang="en-US" dirty="0"/>
          </a:p>
        </p:txBody>
      </p:sp>
      <p:sp>
        <p:nvSpPr>
          <p:cNvPr id="4" name="Footer Placeholder 3">
            <a:extLst>
              <a:ext uri="{FF2B5EF4-FFF2-40B4-BE49-F238E27FC236}">
                <a16:creationId xmlns:a16="http://schemas.microsoft.com/office/drawing/2014/main" id="{2DBB5648-D1B8-4E15-A30B-A0DF4934DFE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0F247C-C6E6-492C-A701-3702110BC428}"/>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6" name="Group 5">
            <a:extLst>
              <a:ext uri="{FF2B5EF4-FFF2-40B4-BE49-F238E27FC236}">
                <a16:creationId xmlns:a16="http://schemas.microsoft.com/office/drawing/2014/main" id="{6F0C7391-F7F7-4F9E-97A6-D103A9A2E2DE}"/>
              </a:ext>
            </a:extLst>
          </p:cNvPr>
          <p:cNvGrpSpPr/>
          <p:nvPr userDrawn="1"/>
        </p:nvGrpSpPr>
        <p:grpSpPr>
          <a:xfrm rot="5400000">
            <a:off x="-21619" y="1088453"/>
            <a:ext cx="910099" cy="99010"/>
            <a:chOff x="622418" y="280927"/>
            <a:chExt cx="2335705" cy="254101"/>
          </a:xfrm>
        </p:grpSpPr>
        <p:sp>
          <p:nvSpPr>
            <p:cNvPr id="7" name="Oval 6">
              <a:extLst>
                <a:ext uri="{FF2B5EF4-FFF2-40B4-BE49-F238E27FC236}">
                  <a16:creationId xmlns:a16="http://schemas.microsoft.com/office/drawing/2014/main" id="{C1E8C75B-D742-45A8-BAB5-1CEBE0A33956}"/>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398C166-065B-4FBF-BC84-2B8B8D0431F7}"/>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C1887B5-D328-4FCE-A9DF-3F106CB671E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C14763B-E57E-4DA2-BCDE-35769D16A68A}"/>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C34FA01-B9B6-40E8-AA11-49CE683E2828}"/>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FD0E92D-F737-473D-9223-A51830BE8A38}"/>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a:extLst>
              <a:ext uri="{FF2B5EF4-FFF2-40B4-BE49-F238E27FC236}">
                <a16:creationId xmlns:a16="http://schemas.microsoft.com/office/drawing/2014/main" id="{B40CEBC2-4ABF-49C4-BE18-2A506B37B207}"/>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8A480F7-3B69-4B84-B144-FD24C8B1AA5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48E6118-2E1B-440C-BD94-A7EC0B7CA626}"/>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2B622F7-7AB7-45B6-A479-637FE50B8F23}"/>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392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B709C-773D-4F93-86B0-06EE2731F9AF}"/>
              </a:ext>
            </a:extLst>
          </p:cNvPr>
          <p:cNvSpPr>
            <a:spLocks noGrp="1"/>
          </p:cNvSpPr>
          <p:nvPr>
            <p:ph type="dt" sz="half" idx="10"/>
          </p:nvPr>
        </p:nvSpPr>
        <p:spPr/>
        <p:txBody>
          <a:bodyPr/>
          <a:lstStyle/>
          <a:p>
            <a:fld id="{39667345-2558-425A-8533-9BFDBCE15005}" type="datetime1">
              <a:rPr lang="en-US" smtClean="0"/>
              <a:t>5/31/2020</a:t>
            </a:fld>
            <a:endParaRPr lang="en-US" dirty="0"/>
          </a:p>
        </p:txBody>
      </p:sp>
      <p:sp>
        <p:nvSpPr>
          <p:cNvPr id="3" name="Footer Placeholder 2">
            <a:extLst>
              <a:ext uri="{FF2B5EF4-FFF2-40B4-BE49-F238E27FC236}">
                <a16:creationId xmlns:a16="http://schemas.microsoft.com/office/drawing/2014/main" id="{2DB60A40-DE60-47FE-B1FF-B909F86F2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403C590-05E1-4E8B-9E0C-14626EA98DC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354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2A5A-E100-4DCE-87C8-8C8BEEBA1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C7E9EF7-59F0-4117-A4F4-901991872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7FEB729-7244-48A4-B43F-242F90574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516D3-C1B8-4F53-9911-978C8FDCADD2}"/>
              </a:ext>
            </a:extLst>
          </p:cNvPr>
          <p:cNvSpPr>
            <a:spLocks noGrp="1"/>
          </p:cNvSpPr>
          <p:nvPr>
            <p:ph type="dt" sz="half" idx="10"/>
          </p:nvPr>
        </p:nvSpPr>
        <p:spPr/>
        <p:txBody>
          <a:bodyPr/>
          <a:lstStyle/>
          <a:p>
            <a:fld id="{62D6E202-B606-4609-B914-27C9371A1F6D}" type="datetime1">
              <a:rPr lang="en-US" smtClean="0"/>
              <a:t>5/31/2020</a:t>
            </a:fld>
            <a:endParaRPr lang="en-US" dirty="0"/>
          </a:p>
        </p:txBody>
      </p:sp>
      <p:sp>
        <p:nvSpPr>
          <p:cNvPr id="6" name="Footer Placeholder 5">
            <a:extLst>
              <a:ext uri="{FF2B5EF4-FFF2-40B4-BE49-F238E27FC236}">
                <a16:creationId xmlns:a16="http://schemas.microsoft.com/office/drawing/2014/main" id="{49614620-5C57-4F4D-B8E0-9A789B5F8F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A97AFD-D8D9-459A-ABB9-09C8740733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6521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061F9-4D67-484B-B948-4EF3E5646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AFE8343-72DC-44EC-AD69-6348B0CE5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1962C08-AEDF-4B65-9213-8938776F7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C03E5-7EA1-47FF-BA0B-C7FE2C22AE32}"/>
              </a:ext>
            </a:extLst>
          </p:cNvPr>
          <p:cNvSpPr>
            <a:spLocks noGrp="1"/>
          </p:cNvSpPr>
          <p:nvPr>
            <p:ph type="dt" sz="half" idx="10"/>
          </p:nvPr>
        </p:nvSpPr>
        <p:spPr/>
        <p:txBody>
          <a:bodyPr/>
          <a:lstStyle/>
          <a:p>
            <a:fld id="{62D6E202-B606-4609-B914-27C9371A1F6D}" type="datetime1">
              <a:rPr lang="en-US" smtClean="0"/>
              <a:t>5/31/2020</a:t>
            </a:fld>
            <a:endParaRPr lang="en-US" dirty="0"/>
          </a:p>
        </p:txBody>
      </p:sp>
      <p:sp>
        <p:nvSpPr>
          <p:cNvPr id="6" name="Footer Placeholder 5">
            <a:extLst>
              <a:ext uri="{FF2B5EF4-FFF2-40B4-BE49-F238E27FC236}">
                <a16:creationId xmlns:a16="http://schemas.microsoft.com/office/drawing/2014/main" id="{B8E1FCB6-2DEB-4BAB-A751-5A370498C5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CDC830-2CE7-4202-89EE-FF0DB3D0DF0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11043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26D5BD-FBF2-480B-BF68-8EF0688C1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99D8F2F-9C6B-4B5F-B145-D0F55114F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49CF-287C-47C1-A3A7-DBF2E9EA90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5/31/2020</a:t>
            </a:fld>
            <a:endParaRPr lang="en-US" dirty="0"/>
          </a:p>
        </p:txBody>
      </p:sp>
      <p:sp>
        <p:nvSpPr>
          <p:cNvPr id="5" name="Footer Placeholder 4">
            <a:extLst>
              <a:ext uri="{FF2B5EF4-FFF2-40B4-BE49-F238E27FC236}">
                <a16:creationId xmlns:a16="http://schemas.microsoft.com/office/drawing/2014/main" id="{418DC640-9F1B-4959-AAC3-5B886EC1B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2E64B9D-414C-45BD-8CEC-510544CA9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78159683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07" r:id="rId14"/>
    <p:sldLayoutId id="2147483708" r:id="rId15"/>
    <p:sldLayoutId id="2147483709" r:id="rId16"/>
    <p:sldLayoutId id="2147483716" r:id="rId17"/>
    <p:sldLayoutId id="2147483710"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F50278-9A9A-0F4E-BDCF-6351BE173254}"/>
              </a:ext>
            </a:extLst>
          </p:cNvPr>
          <p:cNvSpPr>
            <a:spLocks noGrp="1"/>
          </p:cNvSpPr>
          <p:nvPr>
            <p:ph type="ctrTitle"/>
          </p:nvPr>
        </p:nvSpPr>
        <p:spPr>
          <a:xfrm>
            <a:off x="1537097" y="1428750"/>
            <a:ext cx="9117807" cy="2105026"/>
          </a:xfrm>
        </p:spPr>
        <p:txBody>
          <a:bodyPr>
            <a:normAutofit/>
          </a:bodyPr>
          <a:lstStyle/>
          <a:p>
            <a:r>
              <a:rPr lang="en-US"/>
              <a:t>Presenting on Teams</a:t>
            </a:r>
          </a:p>
        </p:txBody>
      </p:sp>
      <p:sp>
        <p:nvSpPr>
          <p:cNvPr id="3" name="Subtitle 2">
            <a:extLst>
              <a:ext uri="{FF2B5EF4-FFF2-40B4-BE49-F238E27FC236}">
                <a16:creationId xmlns:a16="http://schemas.microsoft.com/office/drawing/2014/main" id="{117F481B-9C2C-084A-8DF1-0582D2DA4B02}"/>
              </a:ext>
            </a:extLst>
          </p:cNvPr>
          <p:cNvSpPr>
            <a:spLocks noGrp="1"/>
          </p:cNvSpPr>
          <p:nvPr>
            <p:ph type="subTitle" idx="1"/>
          </p:nvPr>
        </p:nvSpPr>
        <p:spPr>
          <a:xfrm>
            <a:off x="1537097" y="3960557"/>
            <a:ext cx="9117807" cy="1097215"/>
          </a:xfrm>
        </p:spPr>
        <p:txBody>
          <a:bodyPr>
            <a:normAutofit/>
          </a:bodyPr>
          <a:lstStyle/>
          <a:p>
            <a:r>
              <a:rPr lang="en-US" dirty="0"/>
              <a:t>Lea-Mae </a:t>
            </a:r>
            <a:r>
              <a:rPr lang="en-US" dirty="0" err="1"/>
              <a:t>Peligrino</a:t>
            </a:r>
            <a:endParaRPr lang="en-US" dirty="0"/>
          </a:p>
        </p:txBody>
      </p:sp>
      <p:cxnSp>
        <p:nvCxnSpPr>
          <p:cNvPr id="23" name="Straight Connector 22">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69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B00C7-0803-8A43-A9F3-6FF24BDCB923}"/>
              </a:ext>
            </a:extLst>
          </p:cNvPr>
          <p:cNvSpPr>
            <a:spLocks noGrp="1"/>
          </p:cNvSpPr>
          <p:nvPr>
            <p:ph type="title"/>
          </p:nvPr>
        </p:nvSpPr>
        <p:spPr>
          <a:xfrm>
            <a:off x="4520396" y="2419390"/>
            <a:ext cx="6876267" cy="2019221"/>
          </a:xfrm>
        </p:spPr>
        <p:txBody>
          <a:bodyPr vert="horz" lIns="91440" tIns="45720" rIns="91440" bIns="45720" rtlCol="0" anchor="ctr">
            <a:normAutofit/>
          </a:bodyPr>
          <a:lstStyle/>
          <a:p>
            <a:r>
              <a:rPr lang="en-US" sz="6000" kern="1200" dirty="0">
                <a:solidFill>
                  <a:schemeClr val="bg1"/>
                </a:solidFill>
                <a:latin typeface="+mj-lt"/>
                <a:ea typeface="+mj-ea"/>
                <a:cs typeface="+mj-cs"/>
              </a:rPr>
              <a:t>   </a:t>
            </a:r>
          </a:p>
        </p:txBody>
      </p:sp>
      <p:sp>
        <p:nvSpPr>
          <p:cNvPr id="5" name="Text Placeholder 4">
            <a:extLst>
              <a:ext uri="{FF2B5EF4-FFF2-40B4-BE49-F238E27FC236}">
                <a16:creationId xmlns:a16="http://schemas.microsoft.com/office/drawing/2014/main" id="{D798747D-0BA0-4002-A9F8-55ECE736BCF0}"/>
              </a:ext>
            </a:extLst>
          </p:cNvPr>
          <p:cNvSpPr>
            <a:spLocks noGrp="1"/>
          </p:cNvSpPr>
          <p:nvPr>
            <p:ph type="body" idx="1"/>
          </p:nvPr>
        </p:nvSpPr>
        <p:spPr>
          <a:xfrm>
            <a:off x="4514299" y="2416926"/>
            <a:ext cx="6876257" cy="2020824"/>
          </a:xfrm>
        </p:spPr>
        <p:txBody>
          <a:bodyPr vert="horz" lIns="91440" tIns="45720" rIns="91440" bIns="45720" rtlCol="0" anchor="ctr">
            <a:normAutofit/>
          </a:bodyPr>
          <a:lstStyle/>
          <a:p>
            <a:pPr algn="ctr"/>
            <a:r>
              <a:rPr lang="en-US" sz="3200" kern="1200" dirty="0">
                <a:solidFill>
                  <a:schemeClr val="bg1"/>
                </a:solidFill>
                <a:latin typeface="+mn-lt"/>
                <a:ea typeface="+mn-ea"/>
                <a:cs typeface="+mn-cs"/>
              </a:rPr>
              <a:t>This will show the different ways to share your screen or PowerPoint</a:t>
            </a:r>
          </a:p>
        </p:txBody>
      </p:sp>
      <p:cxnSp>
        <p:nvCxnSpPr>
          <p:cNvPr id="16" name="Straight Connector 15">
            <a:extLst>
              <a:ext uri="{FF2B5EF4-FFF2-40B4-BE49-F238E27FC236}">
                <a16:creationId xmlns:a16="http://schemas.microsoft.com/office/drawing/2014/main" id="{06AA7778-3AED-4D28-BAFA-926D05F55C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08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descr="Older man Dancing">
            <a:extLst>
              <a:ext uri="{FF2B5EF4-FFF2-40B4-BE49-F238E27FC236}">
                <a16:creationId xmlns:a16="http://schemas.microsoft.com/office/drawing/2014/main" id="{9D46B1A3-C5DA-C34C-93E4-11360375C631}"/>
              </a:ext>
            </a:extLst>
          </p:cNvPr>
          <p:cNvPicPr>
            <a:picLocks noGrp="1" noChangeAspect="1"/>
          </p:cNvPicPr>
          <p:nvPr>
            <p:ph type="pic" sz="quarter" idx="13"/>
          </p:nvPr>
        </p:nvPicPr>
        <p:blipFill rotWithShape="1">
          <a:blip r:embed="rId2"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p:pic>
      <p:pic>
        <p:nvPicPr>
          <p:cNvPr id="40" name="Picture Placeholder 39" descr="Older male dancing">
            <a:extLst>
              <a:ext uri="{FF2B5EF4-FFF2-40B4-BE49-F238E27FC236}">
                <a16:creationId xmlns:a16="http://schemas.microsoft.com/office/drawing/2014/main" id="{3C0B9D68-8F30-E84F-9E2F-573FAA18E186}"/>
              </a:ext>
            </a:extLst>
          </p:cNvPr>
          <p:cNvPicPr>
            <a:picLocks noGrp="1" noChangeAspect="1"/>
          </p:cNvPicPr>
          <p:nvPr>
            <p:ph type="pic" sz="quarter" idx="14"/>
          </p:nvPr>
        </p:nvPicPr>
        <p:blipFill rotWithShape="1">
          <a:blip r:embed="rId3" cstate="email">
            <a:duotone>
              <a:prstClr val="black"/>
              <a:schemeClr val="accent6">
                <a:tint val="45000"/>
                <a:satMod val="400000"/>
              </a:schemeClr>
            </a:duotone>
            <a:extLst>
              <a:ext uri="{28A0092B-C50C-407E-A947-70E740481C1C}">
                <a14:useLocalDpi xmlns:a14="http://schemas.microsoft.com/office/drawing/2010/main"/>
              </a:ext>
            </a:extLst>
          </a:blip>
          <a:srcRect/>
          <a:stretch/>
        </p:blipFill>
        <p:spPr/>
      </p:pic>
      <p:pic>
        <p:nvPicPr>
          <p:cNvPr id="36" name="Picture Placeholder 32" descr="Woman smilng looking off camera ">
            <a:extLst>
              <a:ext uri="{FF2B5EF4-FFF2-40B4-BE49-F238E27FC236}">
                <a16:creationId xmlns:a16="http://schemas.microsoft.com/office/drawing/2014/main" id="{D125A9C2-4641-3146-8396-D22F8ACF5A7E}"/>
              </a:ext>
            </a:extLst>
          </p:cNvPr>
          <p:cNvPicPr>
            <a:picLocks noGrp="1" noChangeAspect="1"/>
          </p:cNvPicPr>
          <p:nvPr>
            <p:ph type="pic" sz="quarter" idx="15"/>
          </p:nvPr>
        </p:nvPicPr>
        <p:blipFill rotWithShape="1">
          <a:blip r:embed="rId4" cstate="email">
            <a:duotone>
              <a:prstClr val="black"/>
              <a:schemeClr val="accent1">
                <a:tint val="45000"/>
                <a:satMod val="400000"/>
              </a:schemeClr>
            </a:duotone>
            <a:extLst>
              <a:ext uri="{28A0092B-C50C-407E-A947-70E740481C1C}">
                <a14:useLocalDpi xmlns:a14="http://schemas.microsoft.com/office/drawing/2010/main"/>
              </a:ext>
            </a:extLst>
          </a:blip>
          <a:srcRect t="163" b="163"/>
          <a:stretch/>
        </p:blipFill>
        <p:spPr/>
      </p:pic>
      <p:sp>
        <p:nvSpPr>
          <p:cNvPr id="19" name="Text Placeholder 18">
            <a:extLst>
              <a:ext uri="{FF2B5EF4-FFF2-40B4-BE49-F238E27FC236}">
                <a16:creationId xmlns:a16="http://schemas.microsoft.com/office/drawing/2014/main" id="{342B2560-FAA9-124F-AD83-8C8D48E03E44}"/>
              </a:ext>
            </a:extLst>
          </p:cNvPr>
          <p:cNvSpPr>
            <a:spLocks noGrp="1"/>
          </p:cNvSpPr>
          <p:nvPr>
            <p:ph type="body" sz="half" idx="2"/>
          </p:nvPr>
        </p:nvSpPr>
        <p:spPr/>
        <p:txBody>
          <a:bodyPr/>
          <a:lstStyle/>
          <a:p>
            <a:r>
              <a:rPr lang="en-US" dirty="0">
                <a:solidFill>
                  <a:schemeClr val="tx1">
                    <a:lumMod val="75000"/>
                    <a:lumOff val="25000"/>
                  </a:schemeClr>
                </a:solidFill>
              </a:rPr>
              <a:t>John</a:t>
            </a:r>
          </a:p>
        </p:txBody>
      </p:sp>
      <p:sp>
        <p:nvSpPr>
          <p:cNvPr id="23" name="Text Placeholder 22">
            <a:extLst>
              <a:ext uri="{FF2B5EF4-FFF2-40B4-BE49-F238E27FC236}">
                <a16:creationId xmlns:a16="http://schemas.microsoft.com/office/drawing/2014/main" id="{2B0FE939-6135-8846-B579-79F696C454ED}"/>
              </a:ext>
            </a:extLst>
          </p:cNvPr>
          <p:cNvSpPr>
            <a:spLocks noGrp="1"/>
          </p:cNvSpPr>
          <p:nvPr>
            <p:ph type="body" sz="half" idx="16"/>
          </p:nvPr>
        </p:nvSpPr>
        <p:spPr/>
        <p:txBody>
          <a:bodyPr/>
          <a:lstStyle/>
          <a:p>
            <a:r>
              <a:rPr lang="en-US" dirty="0">
                <a:solidFill>
                  <a:schemeClr val="tx1">
                    <a:lumMod val="75000"/>
                    <a:lumOff val="25000"/>
                  </a:schemeClr>
                </a:solidFill>
              </a:rPr>
              <a:t>joe</a:t>
            </a:r>
          </a:p>
        </p:txBody>
      </p:sp>
      <p:sp>
        <p:nvSpPr>
          <p:cNvPr id="24" name="Text Placeholder 23">
            <a:extLst>
              <a:ext uri="{FF2B5EF4-FFF2-40B4-BE49-F238E27FC236}">
                <a16:creationId xmlns:a16="http://schemas.microsoft.com/office/drawing/2014/main" id="{996C3DD2-045C-6945-B783-8067FCC3CDF9}"/>
              </a:ext>
            </a:extLst>
          </p:cNvPr>
          <p:cNvSpPr>
            <a:spLocks noGrp="1"/>
          </p:cNvSpPr>
          <p:nvPr>
            <p:ph type="body" sz="half" idx="17"/>
          </p:nvPr>
        </p:nvSpPr>
        <p:spPr/>
        <p:txBody>
          <a:bodyPr/>
          <a:lstStyle/>
          <a:p>
            <a:r>
              <a:rPr lang="en-US" dirty="0">
                <a:solidFill>
                  <a:schemeClr val="tx1">
                    <a:lumMod val="75000"/>
                    <a:lumOff val="25000"/>
                  </a:schemeClr>
                </a:solidFill>
              </a:rPr>
              <a:t>sally</a:t>
            </a:r>
          </a:p>
        </p:txBody>
      </p:sp>
      <p:sp>
        <p:nvSpPr>
          <p:cNvPr id="9" name="Title 8">
            <a:extLst>
              <a:ext uri="{FF2B5EF4-FFF2-40B4-BE49-F238E27FC236}">
                <a16:creationId xmlns:a16="http://schemas.microsoft.com/office/drawing/2014/main" id="{1B6C6BD0-EDC9-7C44-A414-B66D25E34B52}"/>
              </a:ext>
            </a:extLst>
          </p:cNvPr>
          <p:cNvSpPr>
            <a:spLocks noGrp="1"/>
          </p:cNvSpPr>
          <p:nvPr>
            <p:ph type="title"/>
          </p:nvPr>
        </p:nvSpPr>
        <p:spPr/>
        <p:txBody>
          <a:bodyPr/>
          <a:lstStyle/>
          <a:p>
            <a:r>
              <a:rPr lang="en-US" dirty="0"/>
              <a:t>OUR TEAM</a:t>
            </a:r>
          </a:p>
        </p:txBody>
      </p:sp>
      <p:pic>
        <p:nvPicPr>
          <p:cNvPr id="3" name="Picture 2" descr="A screenshot of a stereo&#10;&#10;Description automatically generated">
            <a:extLst>
              <a:ext uri="{FF2B5EF4-FFF2-40B4-BE49-F238E27FC236}">
                <a16:creationId xmlns:a16="http://schemas.microsoft.com/office/drawing/2014/main" id="{C9A65E86-70AB-4728-9C5F-F57FBB772B09}"/>
              </a:ext>
            </a:extLst>
          </p:cNvPr>
          <p:cNvPicPr>
            <a:picLocks noChangeAspect="1"/>
          </p:cNvPicPr>
          <p:nvPr/>
        </p:nvPicPr>
        <p:blipFill>
          <a:blip r:embed="rId5"/>
          <a:stretch>
            <a:fillRect/>
          </a:stretch>
        </p:blipFill>
        <p:spPr>
          <a:xfrm>
            <a:off x="0" y="161925"/>
            <a:ext cx="12192000" cy="6534150"/>
          </a:xfrm>
          <a:prstGeom prst="rect">
            <a:avLst/>
          </a:prstGeom>
        </p:spPr>
      </p:pic>
      <p:sp>
        <p:nvSpPr>
          <p:cNvPr id="6" name="Rectangle 5">
            <a:extLst>
              <a:ext uri="{FF2B5EF4-FFF2-40B4-BE49-F238E27FC236}">
                <a16:creationId xmlns:a16="http://schemas.microsoft.com/office/drawing/2014/main" id="{FC3AE771-C953-4211-AE8C-E8A97F21C3EA}"/>
              </a:ext>
            </a:extLst>
          </p:cNvPr>
          <p:cNvSpPr/>
          <p:nvPr/>
        </p:nvSpPr>
        <p:spPr>
          <a:xfrm>
            <a:off x="4501094" y="2160508"/>
            <a:ext cx="3968318" cy="2566126"/>
          </a:xfrm>
          <a:prstGeom prst="rect">
            <a:avLst/>
          </a:prstGeom>
          <a:solidFill>
            <a:srgbClr val="1B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Frist click on the share icon</a:t>
            </a:r>
          </a:p>
          <a:p>
            <a:pPr algn="ctr"/>
            <a:r>
              <a:rPr lang="en-CA" dirty="0">
                <a:solidFill>
                  <a:schemeClr val="bg1"/>
                </a:solidFill>
              </a:rPr>
              <a:t>( rectangle with an arrow )</a:t>
            </a:r>
          </a:p>
        </p:txBody>
      </p:sp>
      <p:sp>
        <p:nvSpPr>
          <p:cNvPr id="4" name="Oval 3">
            <a:extLst>
              <a:ext uri="{FF2B5EF4-FFF2-40B4-BE49-F238E27FC236}">
                <a16:creationId xmlns:a16="http://schemas.microsoft.com/office/drawing/2014/main" id="{7225C395-01D4-4291-B17F-292C14E1079F}"/>
              </a:ext>
            </a:extLst>
          </p:cNvPr>
          <p:cNvSpPr/>
          <p:nvPr/>
        </p:nvSpPr>
        <p:spPr>
          <a:xfrm>
            <a:off x="5779364" y="4953740"/>
            <a:ext cx="488272" cy="4957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9396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41F9-7D13-4D21-A010-46E29F1F62EF}"/>
              </a:ext>
            </a:extLst>
          </p:cNvPr>
          <p:cNvSpPr>
            <a:spLocks noGrp="1"/>
          </p:cNvSpPr>
          <p:nvPr>
            <p:ph type="title"/>
          </p:nvPr>
        </p:nvSpPr>
        <p:spPr/>
        <p:txBody>
          <a:bodyPr/>
          <a:lstStyle/>
          <a:p>
            <a:r>
              <a:rPr lang="en-US" dirty="0"/>
              <a:t>Industry overview</a:t>
            </a:r>
          </a:p>
        </p:txBody>
      </p:sp>
      <p:graphicFrame>
        <p:nvGraphicFramePr>
          <p:cNvPr id="19" name="Table 4">
            <a:extLst>
              <a:ext uri="{FF2B5EF4-FFF2-40B4-BE49-F238E27FC236}">
                <a16:creationId xmlns:a16="http://schemas.microsoft.com/office/drawing/2014/main" id="{AA5C8701-F5AC-465B-A671-050D083A8CB7}"/>
              </a:ext>
            </a:extLst>
          </p:cNvPr>
          <p:cNvGraphicFramePr>
            <a:graphicFrameLocks noGrp="1"/>
          </p:cNvGraphicFramePr>
          <p:nvPr>
            <p:ph idx="1"/>
            <p:extLst>
              <p:ext uri="{D42A27DB-BD31-4B8C-83A1-F6EECF244321}">
                <p14:modId xmlns:p14="http://schemas.microsoft.com/office/powerpoint/2010/main" val="672469782"/>
              </p:ext>
            </p:extLst>
          </p:nvPr>
        </p:nvGraphicFramePr>
        <p:xfrm>
          <a:off x="838200" y="1825625"/>
          <a:ext cx="10515600" cy="2570966"/>
        </p:xfrm>
        <a:graphic>
          <a:graphicData uri="http://schemas.openxmlformats.org/drawingml/2006/table">
            <a:tbl>
              <a:tblPr firstRow="1" bandRow="1">
                <a:tableStyleId>{9D7B26C5-4107-4FEC-AEDC-1716B250A1EF}</a:tableStyleId>
              </a:tblPr>
              <a:tblGrid>
                <a:gridCol w="3505200">
                  <a:extLst>
                    <a:ext uri="{9D8B030D-6E8A-4147-A177-3AD203B41FA5}">
                      <a16:colId xmlns:a16="http://schemas.microsoft.com/office/drawing/2014/main" val="3628234326"/>
                    </a:ext>
                  </a:extLst>
                </a:gridCol>
                <a:gridCol w="3505200">
                  <a:extLst>
                    <a:ext uri="{9D8B030D-6E8A-4147-A177-3AD203B41FA5}">
                      <a16:colId xmlns:a16="http://schemas.microsoft.com/office/drawing/2014/main" val="1083199451"/>
                    </a:ext>
                  </a:extLst>
                </a:gridCol>
                <a:gridCol w="3505200">
                  <a:extLst>
                    <a:ext uri="{9D8B030D-6E8A-4147-A177-3AD203B41FA5}">
                      <a16:colId xmlns:a16="http://schemas.microsoft.com/office/drawing/2014/main" val="1334118722"/>
                    </a:ext>
                  </a:extLst>
                </a:gridCol>
              </a:tblGrid>
              <a:tr h="906814">
                <a:tc>
                  <a:txBody>
                    <a:bodyPr/>
                    <a:lstStyle/>
                    <a:p>
                      <a:pPr algn="ctr"/>
                      <a:r>
                        <a:rPr lang="en-US" sz="2400" b="0" cap="all" spc="150" dirty="0">
                          <a:solidFill>
                            <a:schemeClr val="tx1">
                              <a:lumMod val="75000"/>
                              <a:lumOff val="25000"/>
                            </a:schemeClr>
                          </a:solidFill>
                        </a:rPr>
                        <a:t>Lorem ipsum</a:t>
                      </a:r>
                    </a:p>
                  </a:txBody>
                  <a:tcPr marL="234403" marR="234403" marT="224212" marB="224212">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cap="all" spc="150" dirty="0">
                          <a:solidFill>
                            <a:schemeClr val="tx1">
                              <a:lumMod val="75000"/>
                              <a:lumOff val="25000"/>
                            </a:schemeClr>
                          </a:solidFill>
                        </a:rPr>
                        <a:t>Lorem ipsum</a:t>
                      </a:r>
                    </a:p>
                  </a:txBody>
                  <a:tcPr marL="234403" marR="234403" marT="224212" marB="224212">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cap="all" spc="150" dirty="0">
                          <a:solidFill>
                            <a:schemeClr val="tx1">
                              <a:lumMod val="75000"/>
                              <a:lumOff val="25000"/>
                            </a:schemeClr>
                          </a:solidFill>
                        </a:rPr>
                        <a:t>Lorem ipsum</a:t>
                      </a:r>
                    </a:p>
                  </a:txBody>
                  <a:tcPr marL="234403" marR="234403" marT="224212" marB="224212">
                    <a:lnT w="12700" cap="flat" cmpd="sng" algn="ctr">
                      <a:noFill/>
                      <a:prstDash val="solid"/>
                      <a:round/>
                      <a:headEnd type="none" w="med" len="med"/>
                      <a:tailEnd type="none" w="med" len="med"/>
                    </a:lnT>
                  </a:tcPr>
                </a:tc>
                <a:extLst>
                  <a:ext uri="{0D108BD9-81ED-4DB2-BD59-A6C34878D82A}">
                    <a16:rowId xmlns:a16="http://schemas.microsoft.com/office/drawing/2014/main" val="4160608299"/>
                  </a:ext>
                </a:extLst>
              </a:tr>
              <a:tr h="83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tx1">
                              <a:lumMod val="75000"/>
                              <a:lumOff val="25000"/>
                            </a:schemeClr>
                          </a:solidFill>
                        </a:rPr>
                        <a:t>Lorem ipsum</a:t>
                      </a:r>
                    </a:p>
                  </a:txBody>
                  <a:tcPr marL="234403" marR="234403" marT="224212" marB="224212">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tx1">
                              <a:lumMod val="75000"/>
                              <a:lumOff val="25000"/>
                            </a:schemeClr>
                          </a:solidFill>
                        </a:rPr>
                        <a:t>Lorem ipsum</a:t>
                      </a:r>
                    </a:p>
                  </a:txBody>
                  <a:tcPr marL="234403" marR="234403" marT="224212" marB="224212">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tx1">
                              <a:lumMod val="75000"/>
                              <a:lumOff val="25000"/>
                            </a:schemeClr>
                          </a:solidFill>
                        </a:rPr>
                        <a:t>Lorem ipsum</a:t>
                      </a:r>
                    </a:p>
                  </a:txBody>
                  <a:tcPr marL="234403" marR="234403" marT="224212" marB="224212">
                    <a:solidFill>
                      <a:schemeClr val="tx2">
                        <a:lumMod val="40000"/>
                        <a:lumOff val="60000"/>
                        <a:alpha val="20000"/>
                      </a:schemeClr>
                    </a:solidFill>
                  </a:tcPr>
                </a:tc>
                <a:extLst>
                  <a:ext uri="{0D108BD9-81ED-4DB2-BD59-A6C34878D82A}">
                    <a16:rowId xmlns:a16="http://schemas.microsoft.com/office/drawing/2014/main" val="3947518332"/>
                  </a:ext>
                </a:extLst>
              </a:tr>
              <a:tr h="83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tx1">
                              <a:lumMod val="75000"/>
                              <a:lumOff val="25000"/>
                            </a:schemeClr>
                          </a:solidFill>
                        </a:rPr>
                        <a:t>Lorem ipsum</a:t>
                      </a:r>
                    </a:p>
                  </a:txBody>
                  <a:tcPr marL="234403" marR="234403" marT="224212" marB="224212">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tx1">
                              <a:lumMod val="75000"/>
                              <a:lumOff val="25000"/>
                            </a:schemeClr>
                          </a:solidFill>
                        </a:rPr>
                        <a:t>Lorem ipsum</a:t>
                      </a:r>
                    </a:p>
                  </a:txBody>
                  <a:tcPr marL="234403" marR="234403" marT="224212" marB="224212">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tx1">
                              <a:lumMod val="75000"/>
                              <a:lumOff val="25000"/>
                            </a:schemeClr>
                          </a:solidFill>
                        </a:rPr>
                        <a:t>Lorem ipsum</a:t>
                      </a:r>
                    </a:p>
                  </a:txBody>
                  <a:tcPr marL="234403" marR="234403" marT="224212" marB="224212">
                    <a:lnB w="12700" cap="flat" cmpd="sng" algn="ctr">
                      <a:noFill/>
                      <a:prstDash val="solid"/>
                      <a:round/>
                      <a:headEnd type="none" w="med" len="med"/>
                      <a:tailEnd type="none" w="med" len="med"/>
                    </a:lnB>
                  </a:tcPr>
                </a:tc>
                <a:extLst>
                  <a:ext uri="{0D108BD9-81ED-4DB2-BD59-A6C34878D82A}">
                    <a16:rowId xmlns:a16="http://schemas.microsoft.com/office/drawing/2014/main" val="1445241155"/>
                  </a:ext>
                </a:extLst>
              </a:tr>
            </a:tbl>
          </a:graphicData>
        </a:graphic>
      </p:graphicFrame>
      <p:pic>
        <p:nvPicPr>
          <p:cNvPr id="4" name="Picture 3" descr="A screen shot of a video game&#10;&#10;Description automatically generated">
            <a:extLst>
              <a:ext uri="{FF2B5EF4-FFF2-40B4-BE49-F238E27FC236}">
                <a16:creationId xmlns:a16="http://schemas.microsoft.com/office/drawing/2014/main" id="{723BBFE7-DFF5-4C87-848B-7B61D8C114CD}"/>
              </a:ext>
            </a:extLst>
          </p:cNvPr>
          <p:cNvPicPr>
            <a:picLocks noChangeAspect="1"/>
          </p:cNvPicPr>
          <p:nvPr/>
        </p:nvPicPr>
        <p:blipFill>
          <a:blip r:embed="rId2"/>
          <a:stretch>
            <a:fillRect/>
          </a:stretch>
        </p:blipFill>
        <p:spPr>
          <a:xfrm>
            <a:off x="0" y="161925"/>
            <a:ext cx="12192000" cy="6534150"/>
          </a:xfrm>
          <a:prstGeom prst="rect">
            <a:avLst/>
          </a:prstGeom>
        </p:spPr>
      </p:pic>
      <p:sp>
        <p:nvSpPr>
          <p:cNvPr id="6" name="Rectangle 5">
            <a:extLst>
              <a:ext uri="{FF2B5EF4-FFF2-40B4-BE49-F238E27FC236}">
                <a16:creationId xmlns:a16="http://schemas.microsoft.com/office/drawing/2014/main" id="{DB26551A-6A7A-47CB-802B-6012F6D291E0}"/>
              </a:ext>
            </a:extLst>
          </p:cNvPr>
          <p:cNvSpPr/>
          <p:nvPr/>
        </p:nvSpPr>
        <p:spPr>
          <a:xfrm>
            <a:off x="4234764" y="798990"/>
            <a:ext cx="3968318" cy="2107722"/>
          </a:xfrm>
          <a:prstGeom prst="rect">
            <a:avLst/>
          </a:prstGeom>
          <a:solidFill>
            <a:srgbClr val="1B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Then you will get three options</a:t>
            </a:r>
          </a:p>
          <a:p>
            <a:pPr algn="ctr"/>
            <a:endParaRPr lang="en-CA" dirty="0">
              <a:solidFill>
                <a:schemeClr val="bg1"/>
              </a:solidFill>
            </a:endParaRPr>
          </a:p>
          <a:p>
            <a:pPr algn="ctr"/>
            <a:r>
              <a:rPr lang="en-CA" dirty="0">
                <a:solidFill>
                  <a:schemeClr val="bg1"/>
                </a:solidFill>
              </a:rPr>
              <a:t>Desktop, Window and PowerPoint</a:t>
            </a:r>
          </a:p>
        </p:txBody>
      </p:sp>
      <p:sp>
        <p:nvSpPr>
          <p:cNvPr id="5" name="Oval 4">
            <a:extLst>
              <a:ext uri="{FF2B5EF4-FFF2-40B4-BE49-F238E27FC236}">
                <a16:creationId xmlns:a16="http://schemas.microsoft.com/office/drawing/2014/main" id="{7A6B3977-58EC-4007-905A-A0E2B59DDE9E}"/>
              </a:ext>
            </a:extLst>
          </p:cNvPr>
          <p:cNvSpPr/>
          <p:nvPr/>
        </p:nvSpPr>
        <p:spPr>
          <a:xfrm>
            <a:off x="763480" y="4412202"/>
            <a:ext cx="763479" cy="266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27222F61-9500-4358-AE35-C7FDC29257A1}"/>
              </a:ext>
            </a:extLst>
          </p:cNvPr>
          <p:cNvSpPr/>
          <p:nvPr/>
        </p:nvSpPr>
        <p:spPr>
          <a:xfrm>
            <a:off x="2442839" y="4412202"/>
            <a:ext cx="763479" cy="266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F3B1D529-03A6-4EAF-B7B6-A32852659110}"/>
              </a:ext>
            </a:extLst>
          </p:cNvPr>
          <p:cNvSpPr/>
          <p:nvPr/>
        </p:nvSpPr>
        <p:spPr>
          <a:xfrm>
            <a:off x="5455444" y="4412202"/>
            <a:ext cx="1256074" cy="266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0435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B28D05-DFD1-43D6-8D75-FCB734480AAB}"/>
              </a:ext>
            </a:extLst>
          </p:cNvPr>
          <p:cNvSpPr>
            <a:spLocks noGrp="1"/>
          </p:cNvSpPr>
          <p:nvPr>
            <p:ph type="title"/>
          </p:nvPr>
        </p:nvSpPr>
        <p:spPr>
          <a:xfrm>
            <a:off x="841247" y="978619"/>
            <a:ext cx="3410712" cy="1106424"/>
          </a:xfrm>
        </p:spPr>
        <p:txBody>
          <a:bodyPr vert="horz" lIns="91440" tIns="45720" rIns="91440" bIns="45720" rtlCol="0" anchor="ctr">
            <a:normAutofit/>
          </a:bodyPr>
          <a:lstStyle/>
          <a:p>
            <a:pPr algn="ctr"/>
            <a:r>
              <a:rPr lang="en-US" sz="3200" dirty="0"/>
              <a:t>Desktop and Window</a:t>
            </a:r>
          </a:p>
        </p:txBody>
      </p:sp>
      <p:sp>
        <p:nvSpPr>
          <p:cNvPr id="24" name="Rectangle 2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4A9E321-13F0-4705-9A90-D8D4122C8C71}"/>
              </a:ext>
            </a:extLst>
          </p:cNvPr>
          <p:cNvSpPr txBox="1"/>
          <p:nvPr/>
        </p:nvSpPr>
        <p:spPr>
          <a:xfrm>
            <a:off x="841247" y="2359152"/>
            <a:ext cx="3410712" cy="3623865"/>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700" dirty="0"/>
              <a:t>The desktop and window option will have a similar look on your screen</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Desktop – useful if you have multiple windows that you want to show</a:t>
            </a:r>
          </a:p>
          <a:p>
            <a:pPr algn="ctr">
              <a:lnSpc>
                <a:spcPct val="90000"/>
              </a:lnSpc>
              <a:spcAft>
                <a:spcPts val="600"/>
              </a:spcAft>
            </a:pPr>
            <a:r>
              <a:rPr lang="en-US" sz="1700" dirty="0"/>
              <a:t>e.g. a google window, OneNote and images </a:t>
            </a:r>
          </a:p>
          <a:p>
            <a:pPr>
              <a:lnSpc>
                <a:spcPct val="90000"/>
              </a:lnSpc>
              <a:spcAft>
                <a:spcPts val="600"/>
              </a:spcAft>
            </a:pPr>
            <a:endParaRPr lang="en-US" sz="1700" dirty="0"/>
          </a:p>
          <a:p>
            <a:pPr>
              <a:lnSpc>
                <a:spcPct val="90000"/>
              </a:lnSpc>
              <a:spcAft>
                <a:spcPts val="600"/>
              </a:spcAft>
            </a:pPr>
            <a:r>
              <a:rPr lang="en-US" sz="1700" dirty="0"/>
              <a:t>Window – best if you have prepared a tab with your presentation.</a:t>
            </a:r>
          </a:p>
          <a:p>
            <a:pPr algn="ctr">
              <a:lnSpc>
                <a:spcPct val="90000"/>
              </a:lnSpc>
              <a:spcAft>
                <a:spcPts val="600"/>
              </a:spcAft>
            </a:pPr>
            <a:r>
              <a:rPr lang="en-US" sz="1700" dirty="0"/>
              <a:t>e.g. google with a Prezi or a YouTube video</a:t>
            </a:r>
          </a:p>
        </p:txBody>
      </p:sp>
      <p:pic>
        <p:nvPicPr>
          <p:cNvPr id="3" name="Picture 2" descr="A screenshot of a social media post&#10;&#10;Description automatically generated">
            <a:extLst>
              <a:ext uri="{FF2B5EF4-FFF2-40B4-BE49-F238E27FC236}">
                <a16:creationId xmlns:a16="http://schemas.microsoft.com/office/drawing/2014/main" id="{07A5A336-460C-4F7C-AB60-58446DEE4E54}"/>
              </a:ext>
            </a:extLst>
          </p:cNvPr>
          <p:cNvPicPr>
            <a:picLocks noChangeAspect="1"/>
          </p:cNvPicPr>
          <p:nvPr/>
        </p:nvPicPr>
        <p:blipFill rotWithShape="1">
          <a:blip r:embed="rId2"/>
          <a:srcRect l="3117" r="31767"/>
          <a:stretch/>
        </p:blipFill>
        <p:spPr>
          <a:xfrm>
            <a:off x="5124450" y="634382"/>
            <a:ext cx="6657213" cy="5495162"/>
          </a:xfrm>
          <a:prstGeom prst="rect">
            <a:avLst/>
          </a:prstGeom>
        </p:spPr>
      </p:pic>
    </p:spTree>
    <p:extLst>
      <p:ext uri="{BB962C8B-B14F-4D97-AF65-F5344CB8AC3E}">
        <p14:creationId xmlns:p14="http://schemas.microsoft.com/office/powerpoint/2010/main" val="366860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11E70-566F-4C8C-A8EC-AC361A576BFC}"/>
              </a:ext>
            </a:extLst>
          </p:cNvPr>
          <p:cNvSpPr>
            <a:spLocks noGrp="1"/>
          </p:cNvSpPr>
          <p:nvPr>
            <p:ph type="title"/>
          </p:nvPr>
        </p:nvSpPr>
        <p:spPr>
          <a:xfrm>
            <a:off x="429768" y="411480"/>
            <a:ext cx="11201400" cy="1106424"/>
          </a:xfrm>
        </p:spPr>
        <p:txBody>
          <a:bodyPr vert="horz" lIns="91440" tIns="45720" rIns="91440" bIns="45720" rtlCol="0" anchor="ctr">
            <a:normAutofit/>
          </a:bodyPr>
          <a:lstStyle/>
          <a:p>
            <a:pPr algn="ctr"/>
            <a:r>
              <a:rPr lang="en-US" kern="1200" dirty="0">
                <a:solidFill>
                  <a:schemeClr val="tx1"/>
                </a:solidFill>
                <a:latin typeface="+mj-lt"/>
                <a:ea typeface="+mj-ea"/>
                <a:cs typeface="+mj-cs"/>
              </a:rPr>
              <a:t>Desktop and Window</a:t>
            </a:r>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9650FDED-A9CB-460F-8116-7581A072A330}"/>
              </a:ext>
            </a:extLst>
          </p:cNvPr>
          <p:cNvPicPr>
            <a:picLocks noChangeAspect="1"/>
          </p:cNvPicPr>
          <p:nvPr/>
        </p:nvPicPr>
        <p:blipFill>
          <a:blip r:embed="rId2"/>
          <a:stretch>
            <a:fillRect/>
          </a:stretch>
        </p:blipFill>
        <p:spPr>
          <a:xfrm>
            <a:off x="471488" y="1860550"/>
            <a:ext cx="6619875" cy="3748088"/>
          </a:xfrm>
          <a:prstGeom prst="rect">
            <a:avLst/>
          </a:prstGeom>
        </p:spPr>
      </p:pic>
      <p:pic>
        <p:nvPicPr>
          <p:cNvPr id="4" name="Picture 3">
            <a:extLst>
              <a:ext uri="{FF2B5EF4-FFF2-40B4-BE49-F238E27FC236}">
                <a16:creationId xmlns:a16="http://schemas.microsoft.com/office/drawing/2014/main" id="{EAE81607-41E9-427A-8D72-B533899C09D5}"/>
              </a:ext>
            </a:extLst>
          </p:cNvPr>
          <p:cNvPicPr>
            <a:picLocks noChangeAspect="1"/>
          </p:cNvPicPr>
          <p:nvPr/>
        </p:nvPicPr>
        <p:blipFill>
          <a:blip r:embed="rId3"/>
          <a:stretch>
            <a:fillRect/>
          </a:stretch>
        </p:blipFill>
        <p:spPr>
          <a:xfrm>
            <a:off x="471488" y="5689600"/>
            <a:ext cx="6619875" cy="404813"/>
          </a:xfrm>
          <a:prstGeom prst="rect">
            <a:avLst/>
          </a:prstGeom>
        </p:spPr>
      </p:pic>
      <p:sp>
        <p:nvSpPr>
          <p:cNvPr id="5" name="TextBox 4">
            <a:extLst>
              <a:ext uri="{FF2B5EF4-FFF2-40B4-BE49-F238E27FC236}">
                <a16:creationId xmlns:a16="http://schemas.microsoft.com/office/drawing/2014/main" id="{CE9EAF60-4FD1-43CE-939A-C568834FE734}"/>
              </a:ext>
            </a:extLst>
          </p:cNvPr>
          <p:cNvSpPr txBox="1"/>
          <p:nvPr/>
        </p:nvSpPr>
        <p:spPr>
          <a:xfrm>
            <a:off x="7543801" y="1721922"/>
            <a:ext cx="4218432" cy="3693319"/>
          </a:xfrm>
          <a:prstGeom prst="rect">
            <a:avLst/>
          </a:prstGeom>
          <a:noFill/>
        </p:spPr>
        <p:txBody>
          <a:bodyPr wrap="square" rtlCol="0">
            <a:spAutoFit/>
          </a:bodyPr>
          <a:lstStyle/>
          <a:p>
            <a:r>
              <a:rPr lang="en-CA" dirty="0"/>
              <a:t>While showing your screen these two will be on your screen.</a:t>
            </a:r>
          </a:p>
          <a:p>
            <a:endParaRPr lang="en-CA" dirty="0"/>
          </a:p>
          <a:p>
            <a:r>
              <a:rPr lang="en-CA" dirty="0"/>
              <a:t>The first image will probably in the bottom right corner, which allows you to go back to the Teams call. The icons are (left to right) turn on your camera, unmute, stop sharing your screen and end / leave call.</a:t>
            </a:r>
          </a:p>
          <a:p>
            <a:endParaRPr lang="en-CA" dirty="0"/>
          </a:p>
          <a:p>
            <a:r>
              <a:rPr lang="en-CA" dirty="0"/>
              <a:t>The second image can be found if you hover over the top edge on your screen. The icons allow you to give control to someone, stop presenting.</a:t>
            </a:r>
          </a:p>
        </p:txBody>
      </p:sp>
    </p:spTree>
    <p:extLst>
      <p:ext uri="{BB962C8B-B14F-4D97-AF65-F5344CB8AC3E}">
        <p14:creationId xmlns:p14="http://schemas.microsoft.com/office/powerpoint/2010/main" val="278715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4F3F-D196-428C-AE74-238938FD8008}"/>
              </a:ext>
            </a:extLst>
          </p:cNvPr>
          <p:cNvSpPr>
            <a:spLocks noGrp="1"/>
          </p:cNvSpPr>
          <p:nvPr>
            <p:ph type="title"/>
          </p:nvPr>
        </p:nvSpPr>
        <p:spPr/>
        <p:txBody>
          <a:bodyPr/>
          <a:lstStyle/>
          <a:p>
            <a:r>
              <a:rPr lang="en-US" dirty="0"/>
              <a:t>Pricing/packages</a:t>
            </a:r>
          </a:p>
        </p:txBody>
      </p:sp>
      <p:sp>
        <p:nvSpPr>
          <p:cNvPr id="26" name="Content Placeholder 25">
            <a:extLst>
              <a:ext uri="{FF2B5EF4-FFF2-40B4-BE49-F238E27FC236}">
                <a16:creationId xmlns:a16="http://schemas.microsoft.com/office/drawing/2014/main" id="{E01CCBC3-476F-DA4C-A883-93E600ECAC2E}"/>
              </a:ext>
            </a:extLst>
          </p:cNvPr>
          <p:cNvSpPr>
            <a:spLocks noGrp="1"/>
          </p:cNvSpPr>
          <p:nvPr>
            <p:ph sz="half" idx="1"/>
          </p:nvPr>
        </p:nvSpPr>
        <p:spPr/>
        <p:txBody>
          <a:bodyPr>
            <a:normAutofit/>
          </a:bodyPr>
          <a:lstStyle/>
          <a:p>
            <a:r>
              <a:rPr lang="en-US" dirty="0"/>
              <a:t>Lorem ipsum dolor sit amet, consectetur adipiscing elit, sed eiusmod tempor incididunt ut labore et dolore magna aliqua. </a:t>
            </a:r>
            <a:br>
              <a:rPr lang="en-US" dirty="0"/>
            </a:br>
            <a:r>
              <a:rPr lang="en-US" dirty="0"/>
              <a:t>Ut enim ad minim veniam, quis nostrud exercitation ullamco laboris nisi ut aliquip ex ea commodo consequat.</a:t>
            </a:r>
          </a:p>
        </p:txBody>
      </p:sp>
      <p:graphicFrame>
        <p:nvGraphicFramePr>
          <p:cNvPr id="21" name="Table 4">
            <a:extLst>
              <a:ext uri="{FF2B5EF4-FFF2-40B4-BE49-F238E27FC236}">
                <a16:creationId xmlns:a16="http://schemas.microsoft.com/office/drawing/2014/main" id="{4E2A0199-4670-2940-AB7E-F5CEB06DD52C}"/>
              </a:ext>
            </a:extLst>
          </p:cNvPr>
          <p:cNvGraphicFramePr>
            <a:graphicFrameLocks noGrp="1"/>
          </p:cNvGraphicFramePr>
          <p:nvPr>
            <p:ph sz="half" idx="2"/>
            <p:extLst>
              <p:ext uri="{D42A27DB-BD31-4B8C-83A1-F6EECF244321}">
                <p14:modId xmlns:p14="http://schemas.microsoft.com/office/powerpoint/2010/main" val="3771484502"/>
              </p:ext>
            </p:extLst>
          </p:nvPr>
        </p:nvGraphicFramePr>
        <p:xfrm>
          <a:off x="6096000" y="783772"/>
          <a:ext cx="4998720" cy="5411757"/>
        </p:xfrm>
        <a:graphic>
          <a:graphicData uri="http://schemas.openxmlformats.org/drawingml/2006/table">
            <a:tbl>
              <a:tblPr firstRow="1" bandRow="1">
                <a:tableStyleId>{9D7B26C5-4107-4FEC-AEDC-1716B250A1EF}</a:tableStyleId>
              </a:tblPr>
              <a:tblGrid>
                <a:gridCol w="1249680">
                  <a:extLst>
                    <a:ext uri="{9D8B030D-6E8A-4147-A177-3AD203B41FA5}">
                      <a16:colId xmlns:a16="http://schemas.microsoft.com/office/drawing/2014/main" val="2735970128"/>
                    </a:ext>
                  </a:extLst>
                </a:gridCol>
                <a:gridCol w="1249680">
                  <a:extLst>
                    <a:ext uri="{9D8B030D-6E8A-4147-A177-3AD203B41FA5}">
                      <a16:colId xmlns:a16="http://schemas.microsoft.com/office/drawing/2014/main" val="2321077816"/>
                    </a:ext>
                  </a:extLst>
                </a:gridCol>
                <a:gridCol w="1249680">
                  <a:extLst>
                    <a:ext uri="{9D8B030D-6E8A-4147-A177-3AD203B41FA5}">
                      <a16:colId xmlns:a16="http://schemas.microsoft.com/office/drawing/2014/main" val="2171277595"/>
                    </a:ext>
                  </a:extLst>
                </a:gridCol>
                <a:gridCol w="1249680">
                  <a:extLst>
                    <a:ext uri="{9D8B030D-6E8A-4147-A177-3AD203B41FA5}">
                      <a16:colId xmlns:a16="http://schemas.microsoft.com/office/drawing/2014/main" val="569116242"/>
                    </a:ext>
                  </a:extLst>
                </a:gridCol>
              </a:tblGrid>
              <a:tr h="959001">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5124067"/>
                  </a:ext>
                </a:extLst>
              </a:tr>
              <a:tr h="1484252">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w="12700" cmpd="sng">
                      <a:noFill/>
                    </a:lnT>
                    <a:lnB>
                      <a:noFill/>
                    </a:lnB>
                    <a:lnTlToBr w="12700" cmpd="sng">
                      <a:noFill/>
                      <a:prstDash val="solid"/>
                    </a:lnTlToBr>
                    <a:lnBlToTr w="12700" cmpd="sng">
                      <a:noFill/>
                      <a:prstDash val="solid"/>
                    </a:lnBlToTr>
                    <a:solidFill>
                      <a:schemeClr val="tx2">
                        <a:lumMod val="20000"/>
                        <a:lumOff val="80000"/>
                        <a:alpha val="20000"/>
                      </a:schemeClr>
                    </a:solidFill>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w="12700" cmpd="sng">
                      <a:noFill/>
                    </a:lnT>
                    <a:lnB>
                      <a:noFill/>
                    </a:lnB>
                    <a:lnTlToBr w="12700" cmpd="sng">
                      <a:noFill/>
                      <a:prstDash val="solid"/>
                    </a:lnTlToBr>
                    <a:lnBlToTr w="12700" cmpd="sng">
                      <a:noFill/>
                      <a:prstDash val="solid"/>
                    </a:lnBlToTr>
                    <a:solidFill>
                      <a:schemeClr val="tx2">
                        <a:lumMod val="20000"/>
                        <a:lumOff val="80000"/>
                        <a:alpha val="20000"/>
                      </a:schemeClr>
                    </a:solidFill>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w="12700" cmpd="sng">
                      <a:noFill/>
                    </a:lnT>
                    <a:lnB>
                      <a:noFill/>
                    </a:lnB>
                    <a:lnTlToBr w="12700" cmpd="sng">
                      <a:noFill/>
                      <a:prstDash val="solid"/>
                    </a:lnTlToBr>
                    <a:lnBlToTr w="12700" cmpd="sng">
                      <a:noFill/>
                      <a:prstDash val="solid"/>
                    </a:lnBlToTr>
                    <a:solidFill>
                      <a:schemeClr val="tx2">
                        <a:lumMod val="20000"/>
                        <a:lumOff val="80000"/>
                        <a:alpha val="20000"/>
                      </a:schemeClr>
                    </a:solidFill>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w="12700" cmpd="sng">
                      <a:noFill/>
                    </a:lnT>
                    <a:lnB>
                      <a:noFill/>
                    </a:lnB>
                    <a:lnTlToBr w="12700" cmpd="sng">
                      <a:noFill/>
                      <a:prstDash val="solid"/>
                    </a:lnTlToBr>
                    <a:lnBlToTr w="12700" cmpd="sng">
                      <a:noFill/>
                      <a:prstDash val="solid"/>
                    </a:lnBlToTr>
                    <a:solidFill>
                      <a:schemeClr val="tx2">
                        <a:lumMod val="20000"/>
                        <a:lumOff val="80000"/>
                        <a:alpha val="20000"/>
                      </a:schemeClr>
                    </a:solidFill>
                  </a:tcPr>
                </a:tc>
                <a:extLst>
                  <a:ext uri="{0D108BD9-81ED-4DB2-BD59-A6C34878D82A}">
                    <a16:rowId xmlns:a16="http://schemas.microsoft.com/office/drawing/2014/main" val="2489144560"/>
                  </a:ext>
                </a:extLst>
              </a:tr>
              <a:tr h="1484252">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47803828"/>
                  </a:ext>
                </a:extLst>
              </a:tr>
              <a:tr h="1484252">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a:noFill/>
                    </a:lnT>
                    <a:lnB w="12700" cmpd="sng">
                      <a:noFill/>
                    </a:lnB>
                    <a:lnTlToBr w="12700" cmpd="sng">
                      <a:noFill/>
                      <a:prstDash val="solid"/>
                    </a:lnTlToBr>
                    <a:lnBlToTr w="12700" cmpd="sng">
                      <a:noFill/>
                      <a:prstDash val="solid"/>
                    </a:lnBlToTr>
                    <a:solidFill>
                      <a:schemeClr val="tx2">
                        <a:lumMod val="20000"/>
                        <a:lumOff val="80000"/>
                        <a:alpha val="20000"/>
                      </a:schemeClr>
                    </a:solidFill>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a:noFill/>
                    </a:lnT>
                    <a:lnB w="12700" cmpd="sng">
                      <a:noFill/>
                    </a:lnB>
                    <a:lnTlToBr w="12700" cmpd="sng">
                      <a:noFill/>
                      <a:prstDash val="solid"/>
                    </a:lnTlToBr>
                    <a:lnBlToTr w="12700" cmpd="sng">
                      <a:noFill/>
                      <a:prstDash val="solid"/>
                    </a:lnBlToTr>
                    <a:solidFill>
                      <a:schemeClr val="tx2">
                        <a:lumMod val="20000"/>
                        <a:lumOff val="80000"/>
                        <a:alpha val="20000"/>
                      </a:schemeClr>
                    </a:solidFill>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a:noFill/>
                    </a:lnT>
                    <a:lnB w="12700" cmpd="sng">
                      <a:noFill/>
                    </a:lnB>
                    <a:lnTlToBr w="12700" cmpd="sng">
                      <a:noFill/>
                      <a:prstDash val="solid"/>
                    </a:lnTlToBr>
                    <a:lnBlToTr w="12700" cmpd="sng">
                      <a:noFill/>
                      <a:prstDash val="solid"/>
                    </a:lnBlToTr>
                    <a:solidFill>
                      <a:schemeClr val="tx2">
                        <a:lumMod val="20000"/>
                        <a:lumOff val="80000"/>
                        <a:alpha val="20000"/>
                      </a:schemeClr>
                    </a:solidFill>
                  </a:tcPr>
                </a:tc>
                <a:tc>
                  <a:txBody>
                    <a:bodyPr/>
                    <a:lstStyle/>
                    <a:p>
                      <a:pPr algn="ctr"/>
                      <a:r>
                        <a:rPr lang="en-US" sz="1400" b="0" cap="none" spc="0" dirty="0">
                          <a:solidFill>
                            <a:schemeClr val="tx1">
                              <a:lumMod val="75000"/>
                              <a:lumOff val="25000"/>
                            </a:schemeClr>
                          </a:solidFill>
                        </a:rPr>
                        <a:t>Lorem ipsum</a:t>
                      </a:r>
                      <a:endParaRPr lang="en-US" sz="1400" b="0" dirty="0">
                        <a:solidFill>
                          <a:schemeClr val="tx1">
                            <a:lumMod val="75000"/>
                            <a:lumOff val="25000"/>
                          </a:schemeClr>
                        </a:solidFill>
                      </a:endParaRPr>
                    </a:p>
                  </a:txBody>
                  <a:tcPr marT="91440" marB="91440" anchor="ctr">
                    <a:lnL>
                      <a:noFill/>
                    </a:lnL>
                    <a:lnR>
                      <a:noFill/>
                    </a:lnR>
                    <a:lnT>
                      <a:noFill/>
                    </a:lnT>
                    <a:lnB w="12700" cmpd="sng">
                      <a:noFill/>
                    </a:lnB>
                    <a:lnTlToBr w="12700" cmpd="sng">
                      <a:noFill/>
                      <a:prstDash val="solid"/>
                    </a:lnTlToBr>
                    <a:lnBlToTr w="12700" cmpd="sng">
                      <a:noFill/>
                      <a:prstDash val="solid"/>
                    </a:lnBlToTr>
                    <a:solidFill>
                      <a:schemeClr val="tx2">
                        <a:lumMod val="20000"/>
                        <a:lumOff val="80000"/>
                        <a:alpha val="20000"/>
                      </a:schemeClr>
                    </a:solidFill>
                  </a:tcPr>
                </a:tc>
                <a:extLst>
                  <a:ext uri="{0D108BD9-81ED-4DB2-BD59-A6C34878D82A}">
                    <a16:rowId xmlns:a16="http://schemas.microsoft.com/office/drawing/2014/main" val="2830089437"/>
                  </a:ext>
                </a:extLst>
              </a:tr>
            </a:tbl>
          </a:graphicData>
        </a:graphic>
      </p:graphicFrame>
      <p:pic>
        <p:nvPicPr>
          <p:cNvPr id="5" name="Picture 4" descr="A screenshot of a cell phone&#10;&#10;Description automatically generated">
            <a:extLst>
              <a:ext uri="{FF2B5EF4-FFF2-40B4-BE49-F238E27FC236}">
                <a16:creationId xmlns:a16="http://schemas.microsoft.com/office/drawing/2014/main" id="{4B933963-78D5-49D1-9BA1-914E9CD333FA}"/>
              </a:ext>
            </a:extLst>
          </p:cNvPr>
          <p:cNvPicPr>
            <a:picLocks noChangeAspect="1"/>
          </p:cNvPicPr>
          <p:nvPr/>
        </p:nvPicPr>
        <p:blipFill>
          <a:blip r:embed="rId2"/>
          <a:stretch>
            <a:fillRect/>
          </a:stretch>
        </p:blipFill>
        <p:spPr>
          <a:xfrm>
            <a:off x="-1" y="158750"/>
            <a:ext cx="12192000" cy="6534150"/>
          </a:xfrm>
          <a:prstGeom prst="rect">
            <a:avLst/>
          </a:prstGeom>
        </p:spPr>
      </p:pic>
      <p:sp>
        <p:nvSpPr>
          <p:cNvPr id="8" name="Rectangle 7">
            <a:extLst>
              <a:ext uri="{FF2B5EF4-FFF2-40B4-BE49-F238E27FC236}">
                <a16:creationId xmlns:a16="http://schemas.microsoft.com/office/drawing/2014/main" id="{C7461468-36B3-4BC1-A1BA-855814918AA6}"/>
              </a:ext>
            </a:extLst>
          </p:cNvPr>
          <p:cNvSpPr/>
          <p:nvPr/>
        </p:nvSpPr>
        <p:spPr>
          <a:xfrm>
            <a:off x="4501094" y="2160508"/>
            <a:ext cx="3968318" cy="2566126"/>
          </a:xfrm>
          <a:prstGeom prst="rect">
            <a:avLst/>
          </a:prstGeom>
          <a:solidFill>
            <a:srgbClr val="1B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If you click to go back the call, this is what your screen would look like</a:t>
            </a:r>
          </a:p>
          <a:p>
            <a:pPr algn="ctr"/>
            <a:endParaRPr lang="en-CA" dirty="0">
              <a:solidFill>
                <a:schemeClr val="bg1"/>
              </a:solidFill>
            </a:endParaRPr>
          </a:p>
          <a:p>
            <a:pPr algn="ctr"/>
            <a:r>
              <a:rPr lang="en-CA" dirty="0">
                <a:solidFill>
                  <a:schemeClr val="bg1"/>
                </a:solidFill>
              </a:rPr>
              <a:t>Similar to before you were sharing, expect the sharing icon changed to</a:t>
            </a:r>
          </a:p>
          <a:p>
            <a:pPr algn="ctr"/>
            <a:r>
              <a:rPr lang="en-CA" dirty="0">
                <a:solidFill>
                  <a:schemeClr val="bg1"/>
                </a:solidFill>
              </a:rPr>
              <a:t> stop sharing icon</a:t>
            </a:r>
          </a:p>
        </p:txBody>
      </p:sp>
      <p:sp>
        <p:nvSpPr>
          <p:cNvPr id="4" name="Rectangle 3">
            <a:extLst>
              <a:ext uri="{FF2B5EF4-FFF2-40B4-BE49-F238E27FC236}">
                <a16:creationId xmlns:a16="http://schemas.microsoft.com/office/drawing/2014/main" id="{E16F822C-852A-42B9-881D-5A2122409954}"/>
              </a:ext>
            </a:extLst>
          </p:cNvPr>
          <p:cNvSpPr/>
          <p:nvPr/>
        </p:nvSpPr>
        <p:spPr>
          <a:xfrm>
            <a:off x="4148933" y="969877"/>
            <a:ext cx="4446427" cy="646331"/>
          </a:xfrm>
          <a:prstGeom prst="rect">
            <a:avLst/>
          </a:prstGeom>
        </p:spPr>
        <p:txBody>
          <a:bodyPr wrap="square">
            <a:spAutoFit/>
          </a:bodyPr>
          <a:lstStyle/>
          <a:p>
            <a:r>
              <a:rPr lang="en-US" sz="3600" dirty="0">
                <a:solidFill>
                  <a:schemeClr val="bg1"/>
                </a:solidFill>
              </a:rPr>
              <a:t>Desktop and Window</a:t>
            </a:r>
            <a:endParaRPr lang="en-CA" sz="3600" dirty="0">
              <a:solidFill>
                <a:schemeClr val="bg1"/>
              </a:solidFill>
            </a:endParaRPr>
          </a:p>
        </p:txBody>
      </p:sp>
      <p:sp>
        <p:nvSpPr>
          <p:cNvPr id="10" name="Oval 9">
            <a:extLst>
              <a:ext uri="{FF2B5EF4-FFF2-40B4-BE49-F238E27FC236}">
                <a16:creationId xmlns:a16="http://schemas.microsoft.com/office/drawing/2014/main" id="{F4ECF3C9-9EBB-41C0-8794-9F0FCB351B0B}"/>
              </a:ext>
            </a:extLst>
          </p:cNvPr>
          <p:cNvSpPr/>
          <p:nvPr/>
        </p:nvSpPr>
        <p:spPr>
          <a:xfrm>
            <a:off x="5779364" y="4953740"/>
            <a:ext cx="488272" cy="4957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020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1B00C7-0803-8A43-A9F3-6FF24BDCB923}"/>
              </a:ext>
            </a:extLst>
          </p:cNvPr>
          <p:cNvSpPr>
            <a:spLocks noGrp="1"/>
          </p:cNvSpPr>
          <p:nvPr>
            <p:ph type="title"/>
          </p:nvPr>
        </p:nvSpPr>
        <p:spPr>
          <a:xfrm>
            <a:off x="4520396" y="2419390"/>
            <a:ext cx="6876267" cy="2019221"/>
          </a:xfrm>
        </p:spPr>
        <p:txBody>
          <a:bodyPr vert="horz" lIns="91440" tIns="45720" rIns="91440" bIns="45720" rtlCol="0" anchor="ctr">
            <a:normAutofit/>
          </a:bodyPr>
          <a:lstStyle/>
          <a:p>
            <a:r>
              <a:rPr lang="en-US" sz="6000" kern="1200" dirty="0">
                <a:solidFill>
                  <a:schemeClr val="bg1"/>
                </a:solidFill>
                <a:latin typeface="+mj-lt"/>
                <a:ea typeface="+mj-ea"/>
                <a:cs typeface="+mj-cs"/>
              </a:rPr>
              <a:t>  </a:t>
            </a:r>
          </a:p>
        </p:txBody>
      </p:sp>
      <p:sp>
        <p:nvSpPr>
          <p:cNvPr id="5" name="Text Placeholder 4">
            <a:extLst>
              <a:ext uri="{FF2B5EF4-FFF2-40B4-BE49-F238E27FC236}">
                <a16:creationId xmlns:a16="http://schemas.microsoft.com/office/drawing/2014/main" id="{D798747D-0BA0-4002-A9F8-55ECE736BCF0}"/>
              </a:ext>
            </a:extLst>
          </p:cNvPr>
          <p:cNvSpPr>
            <a:spLocks noGrp="1"/>
          </p:cNvSpPr>
          <p:nvPr>
            <p:ph type="body" idx="1"/>
          </p:nvPr>
        </p:nvSpPr>
        <p:spPr>
          <a:xfrm>
            <a:off x="4514299" y="2416926"/>
            <a:ext cx="6876257" cy="2020824"/>
          </a:xfrm>
        </p:spPr>
        <p:txBody>
          <a:bodyPr vert="horz" lIns="91440" tIns="45720" rIns="91440" bIns="45720" rtlCol="0" anchor="ctr">
            <a:normAutofit/>
          </a:bodyPr>
          <a:lstStyle/>
          <a:p>
            <a:pPr algn="ctr"/>
            <a:r>
              <a:rPr lang="en-US" sz="3200" dirty="0">
                <a:solidFill>
                  <a:schemeClr val="bg1"/>
                </a:solidFill>
              </a:rPr>
              <a:t>Sharing a PowerPoint </a:t>
            </a:r>
            <a:endParaRPr lang="en-US" sz="3200" kern="1200" dirty="0">
              <a:solidFill>
                <a:schemeClr val="bg1"/>
              </a:solidFill>
              <a:latin typeface="+mn-lt"/>
              <a:ea typeface="+mn-ea"/>
              <a:cs typeface="+mn-cs"/>
            </a:endParaRPr>
          </a:p>
        </p:txBody>
      </p:sp>
      <p:cxnSp>
        <p:nvCxnSpPr>
          <p:cNvPr id="16" name="Straight Connector 15">
            <a:extLst>
              <a:ext uri="{FF2B5EF4-FFF2-40B4-BE49-F238E27FC236}">
                <a16:creationId xmlns:a16="http://schemas.microsoft.com/office/drawing/2014/main" id="{06AA7778-3AED-4D28-BAFA-926D05F55C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BBC9857-2C83-43D5-867D-DC5193B551C4}"/>
              </a:ext>
            </a:extLst>
          </p:cNvPr>
          <p:cNvPicPr>
            <a:picLocks noChangeAspect="1"/>
          </p:cNvPicPr>
          <p:nvPr/>
        </p:nvPicPr>
        <p:blipFill rotWithShape="1">
          <a:blip r:embed="rId2"/>
          <a:srcRect l="45218" t="57401" r="15460"/>
          <a:stretch/>
        </p:blipFill>
        <p:spPr>
          <a:xfrm>
            <a:off x="178905" y="2340206"/>
            <a:ext cx="3737445" cy="2277514"/>
          </a:xfrm>
          <a:prstGeom prst="rect">
            <a:avLst/>
          </a:prstGeom>
        </p:spPr>
      </p:pic>
    </p:spTree>
    <p:extLst>
      <p:ext uri="{BB962C8B-B14F-4D97-AF65-F5344CB8AC3E}">
        <p14:creationId xmlns:p14="http://schemas.microsoft.com/office/powerpoint/2010/main" val="20491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p:txBody>
          <a:bodyPr/>
          <a:lstStyle/>
          <a:p>
            <a:r>
              <a:rPr lang="en-US" dirty="0"/>
              <a:t>OUR PRODUCTS/SERVICES</a:t>
            </a:r>
          </a:p>
        </p:txBody>
      </p:sp>
      <p:pic>
        <p:nvPicPr>
          <p:cNvPr id="7" name="Picture Placeholder 6" descr="A close up of a person in glasses looking at her computer">
            <a:extLst>
              <a:ext uri="{FF2B5EF4-FFF2-40B4-BE49-F238E27FC236}">
                <a16:creationId xmlns:a16="http://schemas.microsoft.com/office/drawing/2014/main" id="{63AE1BE0-28BE-404C-BA2F-6FF3CF46A246}"/>
              </a:ext>
            </a:extLst>
          </p:cNvPr>
          <p:cNvPicPr>
            <a:picLocks noGrp="1" noChangeAspect="1"/>
          </p:cNvPicPr>
          <p:nvPr>
            <p:ph type="pic" sz="quarter" idx="13"/>
          </p:nvPr>
        </p:nvPicPr>
        <p:blipFill>
          <a:blip r:embed="rId2" cstate="email">
            <a:duotone>
              <a:prstClr val="black"/>
              <a:schemeClr val="accent6">
                <a:tint val="45000"/>
                <a:satMod val="400000"/>
              </a:schemeClr>
            </a:duotone>
            <a:alphaModFix amt="85000"/>
            <a:extLst>
              <a:ext uri="{28A0092B-C50C-407E-A947-70E740481C1C}">
                <a14:useLocalDpi xmlns:a14="http://schemas.microsoft.com/office/drawing/2010/main"/>
              </a:ext>
            </a:extLst>
          </a:blip>
          <a:srcRect t="37" b="37"/>
          <a:stretch>
            <a:fillRect/>
          </a:stretch>
        </p:blipFill>
        <p:spPr/>
      </p:pic>
      <p:sp>
        <p:nvSpPr>
          <p:cNvPr id="3" name="Content Placeholder 2">
            <a:extLst>
              <a:ext uri="{FF2B5EF4-FFF2-40B4-BE49-F238E27FC236}">
                <a16:creationId xmlns:a16="http://schemas.microsoft.com/office/drawing/2014/main" id="{79497D95-D925-3641-A715-DB7630E983B0}"/>
              </a:ext>
            </a:extLst>
          </p:cNvPr>
          <p:cNvSpPr>
            <a:spLocks noGrp="1"/>
          </p:cNvSpPr>
          <p:nvPr>
            <p:ph sz="half" idx="1"/>
          </p:nvPr>
        </p:nvSpPr>
        <p:spPr/>
        <p:txBody>
          <a:bodyPr>
            <a:normAutofit/>
          </a:bodyPr>
          <a:lstStyle/>
          <a:p>
            <a:pPr marL="342900" indent="-342900">
              <a:buClr>
                <a:schemeClr val="tx1">
                  <a:lumMod val="75000"/>
                  <a:lumOff val="25000"/>
                </a:schemeClr>
              </a:buClr>
              <a:buFont typeface="+mj-lt"/>
              <a:buAutoNum type="arabicPeriod"/>
            </a:pPr>
            <a:r>
              <a:rPr lang="en-US" dirty="0"/>
              <a:t>Lorem ipsum lorem ipsum lorem ipsum lorem ipsum lorem ipsum lorem ipsum lorem ipsum</a:t>
            </a:r>
          </a:p>
          <a:p>
            <a:pPr marL="342900" indent="-342900">
              <a:buClr>
                <a:schemeClr val="tx1">
                  <a:lumMod val="75000"/>
                  <a:lumOff val="25000"/>
                </a:schemeClr>
              </a:buClr>
              <a:buFont typeface="+mj-lt"/>
              <a:buAutoNum type="arabicPeriod"/>
            </a:pPr>
            <a:r>
              <a:rPr lang="en-US" dirty="0"/>
              <a:t>Lorem ipsum lorem ipsum lorem ipsum lorem ipsum lorem ipsum lorem ipsum lorem ipsum</a:t>
            </a:r>
          </a:p>
          <a:p>
            <a:pPr marL="342900" indent="-342900">
              <a:buClr>
                <a:schemeClr val="tx1">
                  <a:lumMod val="75000"/>
                  <a:lumOff val="25000"/>
                </a:schemeClr>
              </a:buClr>
              <a:buFont typeface="+mj-lt"/>
              <a:buAutoNum type="arabicPeriod"/>
            </a:pPr>
            <a:r>
              <a:rPr lang="en-US" dirty="0"/>
              <a:t>Lorem ipsum lorem ipsum lorem ipsum lorem ipsum lorem ipsum lorem ipsum lorem ipsum</a:t>
            </a:r>
          </a:p>
          <a:p>
            <a:pPr marL="342900" indent="-342900">
              <a:buClr>
                <a:schemeClr val="tx1">
                  <a:lumMod val="75000"/>
                  <a:lumOff val="25000"/>
                </a:schemeClr>
              </a:buClr>
              <a:buFont typeface="+mj-lt"/>
              <a:buAutoNum type="arabicPeriod"/>
            </a:pPr>
            <a:r>
              <a:rPr lang="en-US" dirty="0"/>
              <a:t>Lorem ipsum lorem ipsum lorem ipsum lorem ipsum lorem ipsum lorem ipsum lorem ipsum</a:t>
            </a:r>
          </a:p>
          <a:p>
            <a:pPr marL="342900" indent="-342900">
              <a:buClr>
                <a:schemeClr val="tx1">
                  <a:lumMod val="75000"/>
                  <a:lumOff val="25000"/>
                </a:schemeClr>
              </a:buClr>
              <a:buFont typeface="+mj-lt"/>
              <a:buAutoNum type="arabicPeriod"/>
            </a:pPr>
            <a:endParaRPr lang="en-US" dirty="0"/>
          </a:p>
        </p:txBody>
      </p:sp>
      <p:pic>
        <p:nvPicPr>
          <p:cNvPr id="5" name="Picture 4" descr="A screenshot of a computer&#10;&#10;Description automatically generated">
            <a:extLst>
              <a:ext uri="{FF2B5EF4-FFF2-40B4-BE49-F238E27FC236}">
                <a16:creationId xmlns:a16="http://schemas.microsoft.com/office/drawing/2014/main" id="{CF986910-02E6-4DCD-9F07-ABB20C2A16A9}"/>
              </a:ext>
            </a:extLst>
          </p:cNvPr>
          <p:cNvPicPr>
            <a:picLocks noChangeAspect="1"/>
          </p:cNvPicPr>
          <p:nvPr/>
        </p:nvPicPr>
        <p:blipFill>
          <a:blip r:embed="rId3"/>
          <a:stretch>
            <a:fillRect/>
          </a:stretch>
        </p:blipFill>
        <p:spPr>
          <a:xfrm>
            <a:off x="0" y="161925"/>
            <a:ext cx="12192000" cy="6534150"/>
          </a:xfrm>
          <a:prstGeom prst="rect">
            <a:avLst/>
          </a:prstGeom>
        </p:spPr>
      </p:pic>
      <p:sp>
        <p:nvSpPr>
          <p:cNvPr id="4" name="TextBox 3">
            <a:extLst>
              <a:ext uri="{FF2B5EF4-FFF2-40B4-BE49-F238E27FC236}">
                <a16:creationId xmlns:a16="http://schemas.microsoft.com/office/drawing/2014/main" id="{9C8962CD-EEAF-49BC-BD21-9B09C4C2A4C0}"/>
              </a:ext>
            </a:extLst>
          </p:cNvPr>
          <p:cNvSpPr txBox="1"/>
          <p:nvPr/>
        </p:nvSpPr>
        <p:spPr>
          <a:xfrm>
            <a:off x="5317724" y="2246050"/>
            <a:ext cx="5246703" cy="2031325"/>
          </a:xfrm>
          <a:prstGeom prst="rect">
            <a:avLst/>
          </a:prstGeom>
          <a:solidFill>
            <a:schemeClr val="bg1"/>
          </a:solidFill>
        </p:spPr>
        <p:txBody>
          <a:bodyPr wrap="square" rtlCol="0">
            <a:spAutoFit/>
          </a:bodyPr>
          <a:lstStyle/>
          <a:p>
            <a:r>
              <a:rPr lang="en-CA" dirty="0"/>
              <a:t>Once you select a PowerPoint file, it will takeover your screen.</a:t>
            </a:r>
          </a:p>
          <a:p>
            <a:endParaRPr lang="en-CA" dirty="0"/>
          </a:p>
          <a:p>
            <a:r>
              <a:rPr lang="en-CA" dirty="0"/>
              <a:t>The important controls are in the red rectangle, allowing you to change slides and stop presenting. However, you are able to use the spacebar and arrows to control the slides, as well. </a:t>
            </a:r>
          </a:p>
        </p:txBody>
      </p:sp>
      <p:sp>
        <p:nvSpPr>
          <p:cNvPr id="8" name="Rectangle 7">
            <a:extLst>
              <a:ext uri="{FF2B5EF4-FFF2-40B4-BE49-F238E27FC236}">
                <a16:creationId xmlns:a16="http://schemas.microsoft.com/office/drawing/2014/main" id="{DA36E1C4-AA3F-4500-86B9-0A3D37732985}"/>
              </a:ext>
            </a:extLst>
          </p:cNvPr>
          <p:cNvSpPr/>
          <p:nvPr/>
        </p:nvSpPr>
        <p:spPr>
          <a:xfrm>
            <a:off x="1020932" y="4429957"/>
            <a:ext cx="2991775" cy="506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10370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aa2e845-061b-4c1b-a22c-3a63b7e349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2F2D85EFB5BB468A4829F7890B82CB" ma:contentTypeVersion="12" ma:contentTypeDescription="Create a new document." ma:contentTypeScope="" ma:versionID="5ff33b857faf9bc4f133bd6ffe0dc98f">
  <xsd:schema xmlns:xsd="http://www.w3.org/2001/XMLSchema" xmlns:xs="http://www.w3.org/2001/XMLSchema" xmlns:p="http://schemas.microsoft.com/office/2006/metadata/properties" xmlns:ns3="f512b929-b1ad-4f6c-9e8c-327894b52c61" xmlns:ns4="7aa2e845-061b-4c1b-a22c-3a63b7e349cf" targetNamespace="http://schemas.microsoft.com/office/2006/metadata/properties" ma:root="true" ma:fieldsID="8e6698175666d4830580a8ef7fe84266" ns3:_="" ns4:_="">
    <xsd:import namespace="f512b929-b1ad-4f6c-9e8c-327894b52c61"/>
    <xsd:import namespace="7aa2e845-061b-4c1b-a22c-3a63b7e349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2b929-b1ad-4f6c-9e8c-327894b52c6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a2e845-061b-4c1b-a22c-3a63b7e349c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F4328E-77DF-41E8-952F-124AE19F1F7C}">
  <ds:schemaRefs>
    <ds:schemaRef ds:uri="http://schemas.microsoft.com/office/2006/documentManagement/types"/>
    <ds:schemaRef ds:uri="http://purl.org/dc/terms/"/>
    <ds:schemaRef ds:uri="http://schemas.microsoft.com/office/infopath/2007/PartnerControls"/>
    <ds:schemaRef ds:uri="f512b929-b1ad-4f6c-9e8c-327894b52c61"/>
    <ds:schemaRef ds:uri="http://purl.org/dc/dcmitype/"/>
    <ds:schemaRef ds:uri="http://www.w3.org/XML/1998/namespace"/>
    <ds:schemaRef ds:uri="http://schemas.openxmlformats.org/package/2006/metadata/core-properties"/>
    <ds:schemaRef ds:uri="7aa2e845-061b-4c1b-a22c-3a63b7e349cf"/>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A7FA506-1E93-4CA4-B270-1F08FD18C366}">
  <ds:schemaRefs>
    <ds:schemaRef ds:uri="http://schemas.microsoft.com/sharepoint/v3/contenttype/forms"/>
  </ds:schemaRefs>
</ds:datastoreItem>
</file>

<file path=customXml/itemProps3.xml><?xml version="1.0" encoding="utf-8"?>
<ds:datastoreItem xmlns:ds="http://schemas.openxmlformats.org/officeDocument/2006/customXml" ds:itemID="{5B4AA9B7-6E36-4412-B082-76AB130B5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12b929-b1ad-4f6c-9e8c-327894b52c61"/>
    <ds:schemaRef ds:uri="7aa2e845-061b-4c1b-a22c-3a63b7e34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Widescreen</PresentationFormat>
  <Paragraphs>70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Presenting on Teams</vt:lpstr>
      <vt:lpstr>   </vt:lpstr>
      <vt:lpstr>OUR TEAM</vt:lpstr>
      <vt:lpstr>Industry overview</vt:lpstr>
      <vt:lpstr>Desktop and Window</vt:lpstr>
      <vt:lpstr>Desktop and Window</vt:lpstr>
      <vt:lpstr>Pricing/packages</vt:lpstr>
      <vt:lpstr>  </vt:lpstr>
      <vt:lpstr>OUR PRODUCTS/SERVICES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2020-06-01T02:49:23Z</dcterms:created>
  <dcterms:modified xsi:type="dcterms:W3CDTF">2020-06-01T03:11:18Z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0x010100DC2F2D85EFB5BB468A4829F7890B82CB</vt:lpwstr>
  </property>
</Properties>
</file>